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3" r:id="rId1"/>
  </p:sldMasterIdLst>
  <p:notesMasterIdLst>
    <p:notesMasterId r:id="rId26"/>
  </p:notesMasterIdLst>
  <p:handoutMasterIdLst>
    <p:handoutMasterId r:id="rId27"/>
  </p:handoutMasterIdLst>
  <p:sldIdLst>
    <p:sldId id="399" r:id="rId2"/>
    <p:sldId id="501" r:id="rId3"/>
    <p:sldId id="511" r:id="rId4"/>
    <p:sldId id="507" r:id="rId5"/>
    <p:sldId id="505" r:id="rId6"/>
    <p:sldId id="506" r:id="rId7"/>
    <p:sldId id="457" r:id="rId8"/>
    <p:sldId id="533" r:id="rId9"/>
    <p:sldId id="534" r:id="rId10"/>
    <p:sldId id="510" r:id="rId11"/>
    <p:sldId id="460" r:id="rId12"/>
    <p:sldId id="512" r:id="rId13"/>
    <p:sldId id="539" r:id="rId14"/>
    <p:sldId id="551" r:id="rId15"/>
    <p:sldId id="536" r:id="rId16"/>
    <p:sldId id="538" r:id="rId17"/>
    <p:sldId id="535" r:id="rId18"/>
    <p:sldId id="541" r:id="rId19"/>
    <p:sldId id="495" r:id="rId20"/>
    <p:sldId id="496" r:id="rId21"/>
    <p:sldId id="497" r:id="rId22"/>
    <p:sldId id="550" r:id="rId23"/>
    <p:sldId id="514" r:id="rId24"/>
    <p:sldId id="547" r:id="rId25"/>
  </p:sldIdLst>
  <p:sldSz cx="9144000" cy="5143500" type="screen16x9"/>
  <p:notesSz cx="6858000" cy="9144000"/>
  <p:defaultTextStyle>
    <a:defPPr>
      <a:defRPr lang="en-US"/>
    </a:defPPr>
    <a:lvl1pPr algn="l" defTabSz="455613"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5613" indent="-65088" algn="l" defTabSz="455613"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2813" indent="-133350" algn="l" defTabSz="455613"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0013" indent="-200025" algn="l" defTabSz="455613"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7213" indent="-268288" algn="l" defTabSz="455613"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z Newbon" initials="LN" lastIdx="26" clrIdx="0"/>
  <p:cmAuthor id="2" name="User1" initials="U"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41A"/>
    <a:srgbClr val="630235"/>
    <a:srgbClr val="61A534"/>
    <a:srgbClr val="0C884A"/>
    <a:srgbClr val="BECE45"/>
    <a:srgbClr val="F16422"/>
    <a:srgbClr val="E43989"/>
    <a:srgbClr val="E700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182" autoAdjust="0"/>
    <p:restoredTop sz="75270" autoAdjust="0"/>
  </p:normalViewPr>
  <p:slideViewPr>
    <p:cSldViewPr snapToGrid="0">
      <p:cViewPr>
        <p:scale>
          <a:sx n="66" d="100"/>
          <a:sy n="66" d="100"/>
        </p:scale>
        <p:origin x="132" y="156"/>
      </p:cViewPr>
      <p:guideLst>
        <p:guide orient="horz" pos="1620"/>
        <p:guide pos="2880"/>
      </p:guideLst>
    </p:cSldViewPr>
  </p:slideViewPr>
  <p:outlineViewPr>
    <p:cViewPr>
      <p:scale>
        <a:sx n="33" d="100"/>
        <a:sy n="33" d="100"/>
      </p:scale>
      <p:origin x="0" y="-3872"/>
    </p:cViewPr>
  </p:outlineViewPr>
  <p:notesTextViewPr>
    <p:cViewPr>
      <p:scale>
        <a:sx n="75" d="100"/>
        <a:sy n="75" d="100"/>
      </p:scale>
      <p:origin x="0" y="0"/>
    </p:cViewPr>
  </p:notesTextViewPr>
  <p:sorterViewPr>
    <p:cViewPr varScale="1">
      <p:scale>
        <a:sx n="1" d="1"/>
        <a:sy n="1" d="1"/>
      </p:scale>
      <p:origin x="0" y="-4406"/>
    </p:cViewPr>
  </p:sorterViewPr>
  <p:notesViewPr>
    <p:cSldViewPr snapToGrid="0">
      <p:cViewPr varScale="1">
        <p:scale>
          <a:sx n="55" d="100"/>
          <a:sy n="55" d="100"/>
        </p:scale>
        <p:origin x="185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4DB743-16C7-4144-B603-FEEFE1CA80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536433" eaLnBrk="1" fontAlgn="auto" hangingPunct="1">
              <a:spcBef>
                <a:spcPts val="0"/>
              </a:spcBef>
              <a:spcAft>
                <a:spcPts val="0"/>
              </a:spcAft>
              <a:defRPr sz="1200">
                <a:latin typeface="Arial"/>
                <a:ea typeface="+mn-ea"/>
                <a:cs typeface="+mn-cs"/>
              </a:defRPr>
            </a:lvl1pPr>
          </a:lstStyle>
          <a:p>
            <a:pPr>
              <a:defRPr/>
            </a:pPr>
            <a:endParaRPr lang="id-ID"/>
          </a:p>
        </p:txBody>
      </p:sp>
      <p:sp>
        <p:nvSpPr>
          <p:cNvPr id="3" name="Date Placeholder 2">
            <a:extLst>
              <a:ext uri="{FF2B5EF4-FFF2-40B4-BE49-F238E27FC236}">
                <a16:creationId xmlns:a16="http://schemas.microsoft.com/office/drawing/2014/main" id="{C4840F20-BF0F-334D-A43A-CDC075817505}"/>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defTabSz="534988" eaLnBrk="1" hangingPunct="1">
              <a:defRPr sz="1200">
                <a:latin typeface="Arial" charset="0"/>
              </a:defRPr>
            </a:lvl1pPr>
          </a:lstStyle>
          <a:p>
            <a:fld id="{E19D663D-4023-F942-B658-88D72E21B8FD}" type="datetime1">
              <a:rPr lang="id-ID"/>
              <a:pPr/>
              <a:t>05/10/2022</a:t>
            </a:fld>
            <a:endParaRPr lang="id-ID"/>
          </a:p>
        </p:txBody>
      </p:sp>
      <p:sp>
        <p:nvSpPr>
          <p:cNvPr id="4" name="Footer Placeholder 3">
            <a:extLst>
              <a:ext uri="{FF2B5EF4-FFF2-40B4-BE49-F238E27FC236}">
                <a16:creationId xmlns:a16="http://schemas.microsoft.com/office/drawing/2014/main" id="{F818C33C-BC4E-D74D-BB18-2782E0A1C7F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defTabSz="536433" eaLnBrk="1" fontAlgn="auto" hangingPunct="1">
              <a:spcBef>
                <a:spcPts val="0"/>
              </a:spcBef>
              <a:spcAft>
                <a:spcPts val="0"/>
              </a:spcAft>
              <a:defRPr sz="1200">
                <a:latin typeface="Arial"/>
                <a:ea typeface="+mn-ea"/>
                <a:cs typeface="+mn-cs"/>
              </a:defRPr>
            </a:lvl1pPr>
          </a:lstStyle>
          <a:p>
            <a:pPr>
              <a:defRPr/>
            </a:pPr>
            <a:endParaRPr lang="id-ID"/>
          </a:p>
        </p:txBody>
      </p:sp>
      <p:sp>
        <p:nvSpPr>
          <p:cNvPr id="5" name="Slide Number Placeholder 4">
            <a:extLst>
              <a:ext uri="{FF2B5EF4-FFF2-40B4-BE49-F238E27FC236}">
                <a16:creationId xmlns:a16="http://schemas.microsoft.com/office/drawing/2014/main" id="{8BE27AEF-CE46-504A-8D4D-B14718A0ADB8}"/>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defTabSz="534988" eaLnBrk="1" hangingPunct="1">
              <a:defRPr sz="1200">
                <a:latin typeface="Arial" charset="0"/>
              </a:defRPr>
            </a:lvl1pPr>
          </a:lstStyle>
          <a:p>
            <a:fld id="{09A0F4FC-4730-5740-B50D-2C207EF78907}" type="slidenum">
              <a:rPr lang="id-ID"/>
              <a:pPr/>
              <a:t>‹#›</a:t>
            </a:fld>
            <a:endParaRPr lang="id-ID"/>
          </a:p>
        </p:txBody>
      </p:sp>
    </p:spTree>
    <p:extLst>
      <p:ext uri="{BB962C8B-B14F-4D97-AF65-F5344CB8AC3E}">
        <p14:creationId xmlns:p14="http://schemas.microsoft.com/office/powerpoint/2010/main" val="34365428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3E91E-4C3E-B14E-8977-59623A21AD8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536433" eaLnBrk="1" fontAlgn="auto" hangingPunct="1">
              <a:spcBef>
                <a:spcPts val="0"/>
              </a:spcBef>
              <a:spcAft>
                <a:spcPts val="0"/>
              </a:spcAft>
              <a:defRPr sz="1200">
                <a:latin typeface="Arial"/>
                <a:ea typeface="+mn-ea"/>
                <a:cs typeface="+mn-cs"/>
              </a:defRPr>
            </a:lvl1pPr>
          </a:lstStyle>
          <a:p>
            <a:pPr>
              <a:defRPr/>
            </a:pPr>
            <a:endParaRPr lang="id-ID"/>
          </a:p>
        </p:txBody>
      </p:sp>
      <p:sp>
        <p:nvSpPr>
          <p:cNvPr id="3" name="Date Placeholder 2">
            <a:extLst>
              <a:ext uri="{FF2B5EF4-FFF2-40B4-BE49-F238E27FC236}">
                <a16:creationId xmlns:a16="http://schemas.microsoft.com/office/drawing/2014/main" id="{EB0BDAB5-F5CD-4745-80FF-C5EDAD65EEEC}"/>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defTabSz="534988" eaLnBrk="1" hangingPunct="1">
              <a:defRPr sz="1200">
                <a:latin typeface="Arial" charset="0"/>
              </a:defRPr>
            </a:lvl1pPr>
          </a:lstStyle>
          <a:p>
            <a:fld id="{A03AAAD5-42B6-324E-8E78-5550D2ACAC19}" type="datetime1">
              <a:rPr lang="id-ID"/>
              <a:pPr/>
              <a:t>05/10/2022</a:t>
            </a:fld>
            <a:endParaRPr lang="id-ID"/>
          </a:p>
        </p:txBody>
      </p:sp>
      <p:sp>
        <p:nvSpPr>
          <p:cNvPr id="4" name="Slide Image Placeholder 3">
            <a:extLst>
              <a:ext uri="{FF2B5EF4-FFF2-40B4-BE49-F238E27FC236}">
                <a16:creationId xmlns:a16="http://schemas.microsoft.com/office/drawing/2014/main" id="{805F6EC9-D30E-8546-9A8F-72AE36FFBC0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id-ID" noProof="0" dirty="0"/>
          </a:p>
        </p:txBody>
      </p:sp>
      <p:sp>
        <p:nvSpPr>
          <p:cNvPr id="5" name="Notes Placeholder 4">
            <a:extLst>
              <a:ext uri="{FF2B5EF4-FFF2-40B4-BE49-F238E27FC236}">
                <a16:creationId xmlns:a16="http://schemas.microsoft.com/office/drawing/2014/main" id="{252BCED9-50E7-F84A-94CF-943B3ECE4174}"/>
              </a:ext>
            </a:extLst>
          </p:cNvPr>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a:extLst>
              <a:ext uri="{FF2B5EF4-FFF2-40B4-BE49-F238E27FC236}">
                <a16:creationId xmlns:a16="http://schemas.microsoft.com/office/drawing/2014/main" id="{15B6C324-832D-9841-824B-5CFDA537F2E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536433" eaLnBrk="1" fontAlgn="auto" hangingPunct="1">
              <a:spcBef>
                <a:spcPts val="0"/>
              </a:spcBef>
              <a:spcAft>
                <a:spcPts val="0"/>
              </a:spcAft>
              <a:defRPr sz="1200">
                <a:latin typeface="Arial"/>
                <a:ea typeface="+mn-ea"/>
                <a:cs typeface="+mn-cs"/>
              </a:defRPr>
            </a:lvl1pPr>
          </a:lstStyle>
          <a:p>
            <a:pPr>
              <a:defRPr/>
            </a:pPr>
            <a:endParaRPr lang="id-ID"/>
          </a:p>
        </p:txBody>
      </p:sp>
      <p:sp>
        <p:nvSpPr>
          <p:cNvPr id="7" name="Slide Number Placeholder 6">
            <a:extLst>
              <a:ext uri="{FF2B5EF4-FFF2-40B4-BE49-F238E27FC236}">
                <a16:creationId xmlns:a16="http://schemas.microsoft.com/office/drawing/2014/main" id="{FF136277-9F6D-374D-8D4F-D9872B3614D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defTabSz="534988" eaLnBrk="1" hangingPunct="1">
              <a:defRPr sz="1200">
                <a:latin typeface="Arial" charset="0"/>
              </a:defRPr>
            </a:lvl1pPr>
          </a:lstStyle>
          <a:p>
            <a:fld id="{90AED0C8-3A11-4142-A5C0-D6D5446D573F}" type="slidenum">
              <a:rPr lang="id-ID"/>
              <a:pPr/>
              <a:t>‹#›</a:t>
            </a:fld>
            <a:endParaRPr lang="id-ID"/>
          </a:p>
        </p:txBody>
      </p:sp>
    </p:spTree>
    <p:extLst>
      <p:ext uri="{BB962C8B-B14F-4D97-AF65-F5344CB8AC3E}">
        <p14:creationId xmlns:p14="http://schemas.microsoft.com/office/powerpoint/2010/main" val="4155537306"/>
      </p:ext>
    </p:extLst>
  </p:cSld>
  <p:clrMap bg1="lt1" tx1="dk1" bg2="lt2" tx2="dk2" accent1="accent1" accent2="accent2" accent3="accent3" accent4="accent4" accent5="accent5" accent6="accent6" hlink="hlink" folHlink="folHlink"/>
  <p:hf hdr="0" ftr="0" dt="0"/>
  <p:notesStyle>
    <a:lvl1pPr algn="l" defTabSz="684213" rtl="0" eaLnBrk="0" fontAlgn="base" hangingPunct="0">
      <a:spcBef>
        <a:spcPct val="30000"/>
      </a:spcBef>
      <a:spcAft>
        <a:spcPct val="0"/>
      </a:spcAft>
      <a:defRPr sz="900" kern="1200">
        <a:solidFill>
          <a:schemeClr val="tx1"/>
        </a:solidFill>
        <a:latin typeface="Arial"/>
        <a:ea typeface="ヒラギノ角ゴ Pro W3" pitchFamily="-89" charset="-128"/>
        <a:cs typeface="ヒラギノ角ゴ Pro W3" pitchFamily="-89" charset="-128"/>
      </a:defRPr>
    </a:lvl1pPr>
    <a:lvl2pPr marL="341313" algn="l" defTabSz="684213" rtl="0" eaLnBrk="0" fontAlgn="base" hangingPunct="0">
      <a:spcBef>
        <a:spcPct val="30000"/>
      </a:spcBef>
      <a:spcAft>
        <a:spcPct val="0"/>
      </a:spcAft>
      <a:defRPr sz="900" kern="1200">
        <a:solidFill>
          <a:schemeClr val="tx1"/>
        </a:solidFill>
        <a:latin typeface="Arial"/>
        <a:ea typeface="ヒラギノ角ゴ Pro W3" pitchFamily="4" charset="-128"/>
        <a:cs typeface="ヒラギノ角ゴ Pro W3" pitchFamily="-89" charset="-128"/>
      </a:defRPr>
    </a:lvl2pPr>
    <a:lvl3pPr marL="684213" algn="l" defTabSz="684213" rtl="0" eaLnBrk="0" fontAlgn="base" hangingPunct="0">
      <a:spcBef>
        <a:spcPct val="30000"/>
      </a:spcBef>
      <a:spcAft>
        <a:spcPct val="0"/>
      </a:spcAft>
      <a:defRPr sz="900" kern="1200">
        <a:solidFill>
          <a:schemeClr val="tx1"/>
        </a:solidFill>
        <a:latin typeface="Arial"/>
        <a:ea typeface="ヒラギノ角ゴ Pro W3" pitchFamily="4" charset="-128"/>
        <a:cs typeface="ヒラギノ角ゴ Pro W3" pitchFamily="-89" charset="-128"/>
      </a:defRPr>
    </a:lvl3pPr>
    <a:lvl4pPr marL="1027113" algn="l" defTabSz="684213" rtl="0" eaLnBrk="0" fontAlgn="base" hangingPunct="0">
      <a:spcBef>
        <a:spcPct val="30000"/>
      </a:spcBef>
      <a:spcAft>
        <a:spcPct val="0"/>
      </a:spcAft>
      <a:defRPr sz="900" kern="1200">
        <a:solidFill>
          <a:schemeClr val="tx1"/>
        </a:solidFill>
        <a:latin typeface="Arial"/>
        <a:ea typeface="ヒラギノ角ゴ Pro W3" pitchFamily="4" charset="-128"/>
        <a:cs typeface="ヒラギノ角ゴ Pro W3" pitchFamily="-89" charset="-128"/>
      </a:defRPr>
    </a:lvl4pPr>
    <a:lvl5pPr marL="1370013" algn="l" defTabSz="684213" rtl="0" eaLnBrk="0" fontAlgn="base" hangingPunct="0">
      <a:spcBef>
        <a:spcPct val="30000"/>
      </a:spcBef>
      <a:spcAft>
        <a:spcPct val="0"/>
      </a:spcAft>
      <a:defRPr sz="900" kern="1200">
        <a:solidFill>
          <a:schemeClr val="tx1"/>
        </a:solidFill>
        <a:latin typeface="Arial"/>
        <a:ea typeface="ヒラギノ角ゴ Pro W3" pitchFamily="4" charset="-128"/>
        <a:cs typeface="ヒラギノ角ゴ Pro W3" pitchFamily="-89" charset="-128"/>
      </a:defRPr>
    </a:lvl5pPr>
    <a:lvl6pPr marL="1714305" algn="l" defTabSz="685722" rtl="0" eaLnBrk="1" latinLnBrk="0" hangingPunct="1">
      <a:defRPr sz="900" kern="1200">
        <a:solidFill>
          <a:schemeClr val="tx1"/>
        </a:solidFill>
        <a:latin typeface="+mn-lt"/>
        <a:ea typeface="+mn-ea"/>
        <a:cs typeface="+mn-cs"/>
      </a:defRPr>
    </a:lvl6pPr>
    <a:lvl7pPr marL="2057166" algn="l" defTabSz="685722" rtl="0" eaLnBrk="1" latinLnBrk="0" hangingPunct="1">
      <a:defRPr sz="900" kern="1200">
        <a:solidFill>
          <a:schemeClr val="tx1"/>
        </a:solidFill>
        <a:latin typeface="+mn-lt"/>
        <a:ea typeface="+mn-ea"/>
        <a:cs typeface="+mn-cs"/>
      </a:defRPr>
    </a:lvl7pPr>
    <a:lvl8pPr marL="2400027" algn="l" defTabSz="685722" rtl="0" eaLnBrk="1" latinLnBrk="0" hangingPunct="1">
      <a:defRPr sz="900" kern="1200">
        <a:solidFill>
          <a:schemeClr val="tx1"/>
        </a:solidFill>
        <a:latin typeface="+mn-lt"/>
        <a:ea typeface="+mn-ea"/>
        <a:cs typeface="+mn-cs"/>
      </a:defRPr>
    </a:lvl8pPr>
    <a:lvl9pPr marL="2742888" algn="l" defTabSz="685722"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kern="1200" dirty="0">
                <a:solidFill>
                  <a:schemeClr val="tx1"/>
                </a:solidFill>
                <a:effectLst/>
                <a:latin typeface="Arial"/>
                <a:ea typeface="ヒラギノ角ゴ Pro W3" pitchFamily="-89" charset="-128"/>
                <a:cs typeface="ヒラギノ角ゴ Pro W3" pitchFamily="-89" charset="-128"/>
              </a:rPr>
              <a:t>These engaging activities explore how Oxfam is working with people around the world to create a fairer, more peaceful and </a:t>
            </a:r>
            <a:r>
              <a:rPr lang="en-GB" sz="1100" b="0" kern="1200" dirty="0">
                <a:solidFill>
                  <a:srgbClr val="FF0000"/>
                </a:solidFill>
                <a:effectLst/>
                <a:latin typeface="Arial"/>
                <a:ea typeface="ヒラギノ角ゴ Pro W3" pitchFamily="-89" charset="-128"/>
                <a:cs typeface="ヒラギノ角ゴ Pro W3" pitchFamily="-89" charset="-128"/>
              </a:rPr>
              <a:t>more</a:t>
            </a:r>
            <a:r>
              <a:rPr lang="en-GB" sz="1100" kern="1200" dirty="0">
                <a:solidFill>
                  <a:schemeClr val="tx1"/>
                </a:solidFill>
                <a:effectLst/>
                <a:latin typeface="Arial"/>
                <a:ea typeface="ヒラギノ角ゴ Pro W3" pitchFamily="-89" charset="-128"/>
                <a:cs typeface="ヒラギノ角ゴ Pro W3" pitchFamily="-89" charset="-128"/>
              </a:rPr>
              <a:t> sustainable future for everyone. </a:t>
            </a:r>
          </a:p>
          <a:p>
            <a:endParaRPr lang="en-GB" sz="1100" kern="1200" dirty="0">
              <a:solidFill>
                <a:schemeClr val="tx1"/>
              </a:solidFill>
              <a:effectLst/>
              <a:latin typeface="Arial"/>
              <a:ea typeface="ヒラギノ角ゴ Pro W3" pitchFamily="-89" charset="-128"/>
            </a:endParaRPr>
          </a:p>
          <a:p>
            <a:r>
              <a:rPr lang="en-GB" sz="1100" b="1" dirty="0"/>
              <a:t>Learning aims</a:t>
            </a:r>
          </a:p>
          <a:p>
            <a:pPr marL="171450" lvl="0" indent="-171450">
              <a:buFont typeface="Arial" panose="020B0604020202020204" pitchFamily="34" charset="0"/>
              <a:buChar char="•"/>
            </a:pPr>
            <a:r>
              <a:rPr lang="en-GB" sz="900" kern="1200" dirty="0">
                <a:solidFill>
                  <a:schemeClr val="tx1"/>
                </a:solidFill>
                <a:effectLst/>
                <a:latin typeface="Arial"/>
                <a:ea typeface="ヒラギノ角ゴ Pro W3" pitchFamily="-89" charset="-128"/>
                <a:cs typeface="ヒラギノ角ゴ Pro W3" pitchFamily="-89" charset="-128"/>
              </a:rPr>
              <a:t>To think critically about what we all need to thrive in life.</a:t>
            </a:r>
          </a:p>
          <a:p>
            <a:pPr marL="171450" lvl="0" indent="-171450">
              <a:buFont typeface="Arial" panose="020B0604020202020204" pitchFamily="34" charset="0"/>
              <a:buChar char="•"/>
            </a:pPr>
            <a:r>
              <a:rPr lang="en-GB" sz="900" kern="1200" dirty="0">
                <a:solidFill>
                  <a:schemeClr val="tx1"/>
                </a:solidFill>
                <a:effectLst/>
                <a:latin typeface="Arial"/>
                <a:ea typeface="ヒラギノ角ゴ Pro W3" pitchFamily="-89" charset="-128"/>
                <a:cs typeface="ヒラギノ角ゴ Pro W3" pitchFamily="-89" charset="-128"/>
              </a:rPr>
              <a:t>To consider the different aspects of a person’s identity and how these overlapping identities can intersect to affect their opportunities and experiences.</a:t>
            </a:r>
          </a:p>
          <a:p>
            <a:pPr marL="171450" lvl="0" indent="-171450">
              <a:buFont typeface="Arial" panose="020B0604020202020204" pitchFamily="34" charset="0"/>
              <a:buChar char="•"/>
            </a:pPr>
            <a:r>
              <a:rPr lang="en-GB" sz="900" kern="1200" dirty="0">
                <a:solidFill>
                  <a:schemeClr val="tx1"/>
                </a:solidFill>
                <a:effectLst/>
                <a:latin typeface="Arial"/>
                <a:ea typeface="ヒラギノ角ゴ Pro W3" pitchFamily="-89" charset="-128"/>
                <a:cs typeface="ヒラギノ角ゴ Pro W3" pitchFamily="-89" charset="-128"/>
              </a:rPr>
              <a:t>To work collaboratively to analyse photographs illustrating different aspects of Oxfam’s work.</a:t>
            </a:r>
          </a:p>
          <a:p>
            <a:pPr marL="171450" lvl="0" indent="-171450">
              <a:buFont typeface="Arial" panose="020B0604020202020204" pitchFamily="34" charset="0"/>
              <a:buChar char="•"/>
            </a:pPr>
            <a:r>
              <a:rPr lang="en-GB" sz="900" kern="1200" dirty="0">
                <a:solidFill>
                  <a:schemeClr val="tx1"/>
                </a:solidFill>
                <a:effectLst/>
                <a:latin typeface="Arial"/>
                <a:ea typeface="ヒラギノ角ゴ Pro W3" pitchFamily="-89" charset="-128"/>
                <a:cs typeface="ヒラギノ角ゴ Pro W3" pitchFamily="-89" charset="-128"/>
              </a:rPr>
              <a:t>To investigate some of the ways in which Oxfam is working with others around the world to end poverty and create a kinder, fairer and better world. </a:t>
            </a:r>
          </a:p>
          <a:p>
            <a:pPr marL="171450" lvl="0" indent="-171450">
              <a:buFont typeface="Arial" panose="020B0604020202020204" pitchFamily="34" charset="0"/>
              <a:buChar char="•"/>
            </a:pPr>
            <a:r>
              <a:rPr lang="en-GB" sz="900" kern="1200" dirty="0">
                <a:solidFill>
                  <a:schemeClr val="tx1"/>
                </a:solidFill>
                <a:effectLst/>
                <a:latin typeface="Arial"/>
                <a:ea typeface="ヒラギノ角ゴ Pro W3" pitchFamily="-89" charset="-128"/>
                <a:cs typeface="ヒラギノ角ゴ Pro W3" pitchFamily="-89" charset="-128"/>
              </a:rPr>
              <a:t>To reflect on what you think the future would ideally be like and identify possible actions that could be taken to help achieve this.</a:t>
            </a:r>
          </a:p>
          <a:p>
            <a:endParaRPr lang="en-GB" sz="1100" dirty="0"/>
          </a:p>
        </p:txBody>
      </p:sp>
      <p:sp>
        <p:nvSpPr>
          <p:cNvPr id="4" name="Slide Number Placeholder 3"/>
          <p:cNvSpPr>
            <a:spLocks noGrp="1"/>
          </p:cNvSpPr>
          <p:nvPr>
            <p:ph type="sldNum" sz="quarter" idx="10"/>
          </p:nvPr>
        </p:nvSpPr>
        <p:spPr/>
        <p:txBody>
          <a:bodyPr/>
          <a:lstStyle/>
          <a:p>
            <a:fld id="{90AED0C8-3A11-4142-A5C0-D6D5446D573F}" type="slidenum">
              <a:rPr lang="id-ID" smtClean="0"/>
              <a:pPr/>
              <a:t>1</a:t>
            </a:fld>
            <a:endParaRPr lang="id-ID"/>
          </a:p>
        </p:txBody>
      </p:sp>
    </p:spTree>
    <p:extLst>
      <p:ext uri="{BB962C8B-B14F-4D97-AF65-F5344CB8AC3E}">
        <p14:creationId xmlns:p14="http://schemas.microsoft.com/office/powerpoint/2010/main" val="1893158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defRPr/>
            </a:pPr>
            <a:r>
              <a:rPr lang="en-GB" sz="900" b="0" kern="0" dirty="0">
                <a:solidFill>
                  <a:schemeClr val="tx1"/>
                </a:solidFill>
                <a:latin typeface="Arial"/>
                <a:ea typeface="ヒラギノ角ゴ Pro W3" pitchFamily="-89" charset="-128"/>
                <a:cs typeface="ヒラギノ角ゴ Pro W3" pitchFamily="-89" charset="-128"/>
              </a:rPr>
              <a:t>We can think of inequality as the difference between the things some groups of people have compared to other people.</a:t>
            </a:r>
          </a:p>
          <a:p>
            <a:pPr>
              <a:defRPr/>
            </a:pPr>
            <a:r>
              <a:rPr lang="en-GB" sz="900" b="0" kern="0" dirty="0">
                <a:solidFill>
                  <a:schemeClr val="tx1"/>
                </a:solidFill>
                <a:latin typeface="Arial"/>
                <a:ea typeface="ヒラギノ角ゴ Pro W3" pitchFamily="-89" charset="-128"/>
                <a:cs typeface="ヒラギノ角ゴ Pro W3" pitchFamily="-89" charset="-128"/>
              </a:rPr>
              <a:t>It is a bit like looking at how a big a slice of cake one person has compared to another.</a:t>
            </a:r>
            <a:r>
              <a:rPr lang="en-GB" sz="1000" b="0" kern="0" dirty="0">
                <a:solidFill>
                  <a:schemeClr val="tx1"/>
                </a:solidFill>
                <a:latin typeface="Arial"/>
                <a:ea typeface="ヒラギノ角ゴ Pro W3" pitchFamily="-89" charset="-128"/>
                <a:cs typeface="ヒラギノ角ゴ Pro W3" pitchFamily="-89" charset="-128"/>
              </a:rPr>
              <a:t> </a:t>
            </a:r>
          </a:p>
          <a:p>
            <a:pPr>
              <a:defRPr/>
            </a:pPr>
            <a:endParaRPr lang="en-GB" sz="1000" b="0" kern="0" dirty="0">
              <a:solidFill>
                <a:schemeClr val="tx1"/>
              </a:solidFill>
              <a:latin typeface="Arial"/>
              <a:ea typeface="ヒラギノ角ゴ Pro W3" pitchFamily="-89" charset="-128"/>
              <a:cs typeface="ヒラギノ角ゴ Pro W3" pitchFamily="-89" charset="-128"/>
            </a:endParaRPr>
          </a:p>
          <a:p>
            <a:pPr>
              <a:defRPr/>
            </a:pPr>
            <a:r>
              <a:rPr lang="en-GB" sz="1000" b="0" kern="0" dirty="0">
                <a:solidFill>
                  <a:schemeClr val="tx1"/>
                </a:solidFill>
                <a:latin typeface="Arial"/>
                <a:ea typeface="ヒラギノ角ゴ Pro W3" pitchFamily="-89" charset="-128"/>
                <a:cs typeface="ヒラギノ角ゴ Pro W3" pitchFamily="-89" charset="-128"/>
              </a:rPr>
              <a:t>Inequality exists between different countries in the world, for example average income (the amount of money people earn or receive) is higher in some countries than others. </a:t>
            </a:r>
          </a:p>
          <a:p>
            <a:pPr>
              <a:defRPr/>
            </a:pPr>
            <a:endParaRPr lang="en-GB" sz="1000" b="0" kern="0" dirty="0">
              <a:solidFill>
                <a:schemeClr val="tx1"/>
              </a:solidFill>
              <a:latin typeface="Arial"/>
              <a:ea typeface="ヒラギノ角ゴ Pro W3" pitchFamily="-89" charset="-128"/>
              <a:cs typeface="ヒラギノ角ゴ Pro W3" pitchFamily="-89" charset="-128"/>
            </a:endParaRPr>
          </a:p>
          <a:p>
            <a:pPr>
              <a:defRPr/>
            </a:pPr>
            <a:r>
              <a:rPr lang="en-GB" sz="1000" b="0" kern="0" dirty="0">
                <a:solidFill>
                  <a:schemeClr val="tx1"/>
                </a:solidFill>
                <a:latin typeface="Arial"/>
                <a:ea typeface="ヒラギノ角ゴ Pro W3" pitchFamily="-89" charset="-128"/>
                <a:cs typeface="ヒラギノ角ゴ Pro W3" pitchFamily="-89" charset="-128"/>
              </a:rPr>
              <a:t>There is also inequality within countries. This means things are not shared fairly within the same country.</a:t>
            </a:r>
          </a:p>
          <a:p>
            <a:pPr>
              <a:defRPr/>
            </a:pPr>
            <a:r>
              <a:rPr lang="en-GB" sz="1000" b="0" kern="0" dirty="0">
                <a:solidFill>
                  <a:schemeClr val="tx1"/>
                </a:solidFill>
                <a:latin typeface="Arial"/>
                <a:ea typeface="ヒラギノ角ゴ Pro W3" pitchFamily="-89" charset="-128"/>
                <a:cs typeface="ヒラギノ角ゴ Pro W3" pitchFamily="-89" charset="-128"/>
              </a:rPr>
              <a:t>For example, some people may have more money than others.</a:t>
            </a:r>
          </a:p>
          <a:p>
            <a:pPr>
              <a:defRPr/>
            </a:pPr>
            <a:endParaRPr lang="en-GB" sz="1000" b="0" kern="0" dirty="0">
              <a:solidFill>
                <a:schemeClr val="tx1"/>
              </a:solidFill>
              <a:latin typeface="Arial"/>
              <a:ea typeface="ヒラギノ角ゴ Pro W3" pitchFamily="-89" charset="-128"/>
              <a:cs typeface="ヒラギノ角ゴ Pro W3" pitchFamily="-89" charset="-128"/>
            </a:endParaRPr>
          </a:p>
          <a:p>
            <a:r>
              <a:rPr lang="en-GB" b="1" dirty="0"/>
              <a:t>Image: </a:t>
            </a:r>
            <a:r>
              <a:rPr lang="en-GB" dirty="0"/>
              <a:t>https://pixabay.com/vectors/coins-gold-stacked-metal-treasure-29516/</a:t>
            </a:r>
          </a:p>
        </p:txBody>
      </p:sp>
      <p:sp>
        <p:nvSpPr>
          <p:cNvPr id="4" name="Slide Number Placeholder 3"/>
          <p:cNvSpPr>
            <a:spLocks noGrp="1"/>
          </p:cNvSpPr>
          <p:nvPr>
            <p:ph type="sldNum" sz="quarter" idx="5"/>
          </p:nvPr>
        </p:nvSpPr>
        <p:spPr/>
        <p:txBody>
          <a:bodyPr/>
          <a:lstStyle/>
          <a:p>
            <a:fld id="{90AED0C8-3A11-4142-A5C0-D6D5446D573F}" type="slidenum">
              <a:rPr lang="id-ID" smtClean="0"/>
              <a:pPr/>
              <a:t>10</a:t>
            </a:fld>
            <a:endParaRPr lang="id-ID"/>
          </a:p>
        </p:txBody>
      </p:sp>
    </p:spTree>
    <p:extLst>
      <p:ext uri="{BB962C8B-B14F-4D97-AF65-F5344CB8AC3E}">
        <p14:creationId xmlns:p14="http://schemas.microsoft.com/office/powerpoint/2010/main" val="689654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0" i="0" u="none" strike="noStrike" kern="1200" baseline="0" dirty="0">
                <a:solidFill>
                  <a:schemeClr val="tx1"/>
                </a:solidFill>
                <a:latin typeface="Arial"/>
                <a:ea typeface="ヒラギノ角ゴ Pro W3" pitchFamily="-89" charset="-128"/>
                <a:cs typeface="ヒラギノ角ゴ Pro W3" pitchFamily="-89" charset="-128"/>
              </a:rPr>
              <a:t>People often think of inequality in terms of how much money different people have, but there are lots of other ways in which people’s lives and experiences are unequal.</a:t>
            </a:r>
          </a:p>
          <a:p>
            <a:endParaRPr lang="en-GB" sz="900" b="0" i="0" u="none" strike="noStrike" kern="1200" baseline="0" dirty="0">
              <a:solidFill>
                <a:schemeClr val="tx1"/>
              </a:solidFill>
              <a:latin typeface="Arial"/>
              <a:ea typeface="ヒラギノ角ゴ Pro W3" pitchFamily="-89" charset="-128"/>
              <a:cs typeface="ヒラギノ角ゴ Pro W3" pitchFamily="-89" charset="-128"/>
            </a:endParaRPr>
          </a:p>
          <a:p>
            <a:r>
              <a:rPr lang="en-GB" sz="900" b="0" i="0" u="none" strike="noStrike" kern="1200" baseline="0" dirty="0">
                <a:solidFill>
                  <a:schemeClr val="tx1"/>
                </a:solidFill>
                <a:latin typeface="Arial"/>
                <a:ea typeface="ヒラギノ角ゴ Pro W3" pitchFamily="-89" charset="-128"/>
                <a:cs typeface="ヒラギノ角ゴ Pro W3" pitchFamily="-89" charset="-128"/>
              </a:rPr>
              <a:t>Discuss learners’ ideas about ways in which people’s lives might be unequal. Some suggestions are provided on the following slide.</a:t>
            </a:r>
          </a:p>
          <a:p>
            <a:endParaRPr lang="en-GB" sz="900" b="0" i="0" u="none" strike="noStrike" kern="1200" baseline="0" dirty="0">
              <a:solidFill>
                <a:schemeClr val="tx1"/>
              </a:solidFill>
              <a:latin typeface="Arial"/>
              <a:ea typeface="ヒラギノ角ゴ Pro W3" pitchFamily="-89" charset="-128"/>
              <a:cs typeface="ヒラギノ角ゴ Pro W3" pitchFamily="-89" charset="-128"/>
            </a:endParaRPr>
          </a:p>
          <a:p>
            <a:pPr fontAlgn="t"/>
            <a:r>
              <a:rPr lang="en-GB" b="1" dirty="0"/>
              <a:t>Photo: </a:t>
            </a:r>
            <a:r>
              <a:rPr lang="en-GB" sz="900" b="0" i="0" kern="1200" dirty="0">
                <a:solidFill>
                  <a:schemeClr val="tx1"/>
                </a:solidFill>
                <a:effectLst/>
                <a:latin typeface="Arial"/>
                <a:ea typeface="ヒラギノ角ゴ Pro W3" pitchFamily="-89" charset="-128"/>
                <a:cs typeface="ヒラギノ角ゴ Pro W3" pitchFamily="-89" charset="-128"/>
              </a:rPr>
              <a:t>A low-income neighbourhood next to the high-rise residences of a more affluent area, in the western suburbs of Mumbai, India. </a:t>
            </a:r>
          </a:p>
          <a:p>
            <a:pPr fontAlgn="t"/>
            <a:r>
              <a:rPr lang="en-GB" sz="900" b="1" i="0" kern="1200" baseline="0" dirty="0">
                <a:solidFill>
                  <a:schemeClr val="tx1"/>
                </a:solidFill>
                <a:effectLst/>
                <a:latin typeface="Arial"/>
                <a:ea typeface="ヒラギノ角ゴ Pro W3" pitchFamily="-89" charset="-128"/>
              </a:rPr>
              <a:t>Credit: </a:t>
            </a:r>
            <a:r>
              <a:rPr lang="en-GB" sz="900" b="0" i="0" kern="1200" dirty="0">
                <a:solidFill>
                  <a:schemeClr val="tx1"/>
                </a:solidFill>
                <a:effectLst/>
                <a:latin typeface="Arial"/>
                <a:ea typeface="ヒラギノ角ゴ Pro W3" pitchFamily="-89" charset="-128"/>
                <a:cs typeface="ヒラギノ角ゴ Pro W3" pitchFamily="-89" charset="-128"/>
              </a:rPr>
              <a:t>Atul Loke, </a:t>
            </a:r>
            <a:r>
              <a:rPr lang="en-GB" sz="900" b="0" i="0" kern="1200" dirty="0" err="1">
                <a:solidFill>
                  <a:schemeClr val="tx1"/>
                </a:solidFill>
                <a:effectLst/>
                <a:latin typeface="Arial"/>
                <a:ea typeface="ヒラギノ角ゴ Pro W3" pitchFamily="-89" charset="-128"/>
                <a:cs typeface="ヒラギノ角ゴ Pro W3" pitchFamily="-89" charset="-128"/>
              </a:rPr>
              <a:t>Panos</a:t>
            </a:r>
            <a:r>
              <a:rPr lang="en-GB" sz="900" b="0" i="0" kern="1200" dirty="0">
                <a:solidFill>
                  <a:schemeClr val="tx1"/>
                </a:solidFill>
                <a:effectLst/>
                <a:latin typeface="Arial"/>
                <a:ea typeface="ヒラギノ角ゴ Pro W3" pitchFamily="-89" charset="-128"/>
                <a:cs typeface="ヒラギノ角ゴ Pro W3" pitchFamily="-89" charset="-128"/>
              </a:rPr>
              <a:t>/Oxfam</a:t>
            </a:r>
            <a:endParaRPr lang="en-US" dirty="0"/>
          </a:p>
        </p:txBody>
      </p:sp>
      <p:sp>
        <p:nvSpPr>
          <p:cNvPr id="4" name="Slide Number Placeholder 3"/>
          <p:cNvSpPr>
            <a:spLocks noGrp="1"/>
          </p:cNvSpPr>
          <p:nvPr>
            <p:ph type="sldNum" sz="quarter" idx="5"/>
          </p:nvPr>
        </p:nvSpPr>
        <p:spPr/>
        <p:txBody>
          <a:bodyPr/>
          <a:lstStyle/>
          <a:p>
            <a:fld id="{90AED0C8-3A11-4142-A5C0-D6D5446D573F}" type="slidenum">
              <a:rPr lang="id-ID" smtClean="0"/>
              <a:pPr/>
              <a:t>11</a:t>
            </a:fld>
            <a:endParaRPr lang="id-ID"/>
          </a:p>
        </p:txBody>
      </p:sp>
    </p:spTree>
    <p:extLst>
      <p:ext uri="{BB962C8B-B14F-4D97-AF65-F5344CB8AC3E}">
        <p14:creationId xmlns:p14="http://schemas.microsoft.com/office/powerpoint/2010/main" val="887285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AED0C8-3A11-4142-A5C0-D6D5446D573F}" type="slidenum">
              <a:rPr lang="id-ID" smtClean="0"/>
              <a:pPr/>
              <a:t>12</a:t>
            </a:fld>
            <a:endParaRPr lang="id-ID"/>
          </a:p>
        </p:txBody>
      </p:sp>
    </p:spTree>
    <p:extLst>
      <p:ext uri="{BB962C8B-B14F-4D97-AF65-F5344CB8AC3E}">
        <p14:creationId xmlns:p14="http://schemas.microsoft.com/office/powerpoint/2010/main" val="2218245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10"/>
          </p:nvPr>
        </p:nvSpPr>
        <p:spPr/>
        <p:txBody>
          <a:bodyPr/>
          <a:lstStyle/>
          <a:p>
            <a:fld id="{90AED0C8-3A11-4142-A5C0-D6D5446D573F}" type="slidenum">
              <a:rPr lang="id-ID" smtClean="0"/>
              <a:pPr/>
              <a:t>13</a:t>
            </a:fld>
            <a:endParaRPr lang="id-ID"/>
          </a:p>
        </p:txBody>
      </p:sp>
    </p:spTree>
    <p:extLst>
      <p:ext uri="{BB962C8B-B14F-4D97-AF65-F5344CB8AC3E}">
        <p14:creationId xmlns:p14="http://schemas.microsoft.com/office/powerpoint/2010/main" val="2525326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all have lots of different identities that make up who we are. Here are some examples. </a:t>
            </a:r>
          </a:p>
          <a:p>
            <a:endParaRPr lang="en-GB" b="1" dirty="0"/>
          </a:p>
          <a:p>
            <a:r>
              <a:rPr lang="en-GB" b="1" dirty="0"/>
              <a:t>Note: This suggested list may need to be amended depending on learners’ age and the context in which the resource is being used.</a:t>
            </a:r>
          </a:p>
          <a:p>
            <a:endParaRPr lang="en-GB" dirty="0"/>
          </a:p>
        </p:txBody>
      </p:sp>
      <p:sp>
        <p:nvSpPr>
          <p:cNvPr id="4" name="Slide Number Placeholder 3"/>
          <p:cNvSpPr>
            <a:spLocks noGrp="1"/>
          </p:cNvSpPr>
          <p:nvPr>
            <p:ph type="sldNum" sz="quarter" idx="5"/>
          </p:nvPr>
        </p:nvSpPr>
        <p:spPr/>
        <p:txBody>
          <a:bodyPr/>
          <a:lstStyle/>
          <a:p>
            <a:fld id="{90AED0C8-3A11-4142-A5C0-D6D5446D573F}" type="slidenum">
              <a:rPr lang="id-ID" smtClean="0"/>
              <a:pPr/>
              <a:t>14</a:t>
            </a:fld>
            <a:endParaRPr lang="id-ID"/>
          </a:p>
        </p:txBody>
      </p:sp>
    </p:spTree>
    <p:extLst>
      <p:ext uri="{BB962C8B-B14F-4D97-AF65-F5344CB8AC3E}">
        <p14:creationId xmlns:p14="http://schemas.microsoft.com/office/powerpoint/2010/main" val="1217806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AED0C8-3A11-4142-A5C0-D6D5446D573F}" type="slidenum">
              <a:rPr lang="id-ID" smtClean="0"/>
              <a:pPr/>
              <a:t>15</a:t>
            </a:fld>
            <a:endParaRPr lang="id-ID"/>
          </a:p>
        </p:txBody>
      </p:sp>
    </p:spTree>
    <p:extLst>
      <p:ext uri="{BB962C8B-B14F-4D97-AF65-F5344CB8AC3E}">
        <p14:creationId xmlns:p14="http://schemas.microsoft.com/office/powerpoint/2010/main" val="4119208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Questions could be simplified or extended depending on learners’ age and understanding.</a:t>
            </a:r>
          </a:p>
        </p:txBody>
      </p:sp>
      <p:sp>
        <p:nvSpPr>
          <p:cNvPr id="4" name="Slide Number Placeholder 3"/>
          <p:cNvSpPr>
            <a:spLocks noGrp="1"/>
          </p:cNvSpPr>
          <p:nvPr>
            <p:ph type="sldNum" sz="quarter" idx="10"/>
          </p:nvPr>
        </p:nvSpPr>
        <p:spPr/>
        <p:txBody>
          <a:bodyPr/>
          <a:lstStyle/>
          <a:p>
            <a:fld id="{90AED0C8-3A11-4142-A5C0-D6D5446D573F}" type="slidenum">
              <a:rPr lang="id-ID" smtClean="0"/>
              <a:pPr/>
              <a:t>16</a:t>
            </a:fld>
            <a:endParaRPr lang="id-ID"/>
          </a:p>
        </p:txBody>
      </p:sp>
    </p:spTree>
    <p:extLst>
      <p:ext uri="{BB962C8B-B14F-4D97-AF65-F5344CB8AC3E}">
        <p14:creationId xmlns:p14="http://schemas.microsoft.com/office/powerpoint/2010/main" val="2416058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many factors that might </a:t>
            </a:r>
            <a:r>
              <a:rPr lang="en-GB" b="0" dirty="0"/>
              <a:t>affect</a:t>
            </a:r>
            <a:r>
              <a:rPr lang="en-GB" dirty="0"/>
              <a:t> the opportunities or experiences that someone has. A person’s</a:t>
            </a:r>
            <a:r>
              <a:rPr lang="en-GB" sz="900" b="0" i="0" u="none" strike="noStrike" kern="1200" baseline="0" dirty="0">
                <a:solidFill>
                  <a:schemeClr val="tx1"/>
                </a:solidFill>
                <a:latin typeface="Arial"/>
                <a:ea typeface="ヒラギノ角ゴ Pro W3" pitchFamily="-89" charset="-128"/>
                <a:cs typeface="ヒラギノ角ゴ Pro W3" pitchFamily="-89" charset="-128"/>
              </a:rPr>
              <a:t> overlapping identities also affect how they are treated and how they treat others. </a:t>
            </a:r>
          </a:p>
          <a:p>
            <a:endParaRPr lang="en-GB" sz="900" b="0" i="0" u="none" strike="noStrike" kern="1200" baseline="0" dirty="0">
              <a:solidFill>
                <a:schemeClr val="tx1"/>
              </a:solidFill>
              <a:latin typeface="Arial"/>
              <a:ea typeface="ヒラギノ角ゴ Pro W3" pitchFamily="-89" charset="-128"/>
              <a:cs typeface="ヒラギノ角ゴ Pro W3" pitchFamily="-89" charset="-128"/>
            </a:endParaRPr>
          </a:p>
          <a:p>
            <a:r>
              <a:rPr lang="en-GB" sz="900" b="0" i="0" u="none" strike="noStrike" kern="1200" baseline="0" dirty="0">
                <a:solidFill>
                  <a:schemeClr val="tx1"/>
                </a:solidFill>
                <a:latin typeface="Arial"/>
                <a:ea typeface="ヒラギノ角ゴ Pro W3" pitchFamily="-89" charset="-128"/>
                <a:cs typeface="ヒラギノ角ゴ Pro W3" pitchFamily="-89" charset="-128"/>
              </a:rPr>
              <a:t>We all have the same human rights, such as the right to food, the right to education and the right to express our views and be listened to. However, our identities and experiences mean that some people face more barriers in accessing their rights than others. These identities may also affect how much someone is listened to and how much of a say they have in decisions that affect them. </a:t>
            </a:r>
            <a:endParaRPr lang="en-GB" dirty="0"/>
          </a:p>
        </p:txBody>
      </p:sp>
      <p:sp>
        <p:nvSpPr>
          <p:cNvPr id="4" name="Slide Number Placeholder 3"/>
          <p:cNvSpPr>
            <a:spLocks noGrp="1"/>
          </p:cNvSpPr>
          <p:nvPr>
            <p:ph type="sldNum" sz="quarter" idx="5"/>
          </p:nvPr>
        </p:nvSpPr>
        <p:spPr/>
        <p:txBody>
          <a:bodyPr/>
          <a:lstStyle/>
          <a:p>
            <a:fld id="{90AED0C8-3A11-4142-A5C0-D6D5446D573F}" type="slidenum">
              <a:rPr lang="id-ID" smtClean="0"/>
              <a:pPr/>
              <a:t>17</a:t>
            </a:fld>
            <a:endParaRPr lang="id-ID"/>
          </a:p>
        </p:txBody>
      </p:sp>
    </p:spTree>
    <p:extLst>
      <p:ext uri="{BB962C8B-B14F-4D97-AF65-F5344CB8AC3E}">
        <p14:creationId xmlns:p14="http://schemas.microsoft.com/office/powerpoint/2010/main" val="1217806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AED0C8-3A11-4142-A5C0-D6D5446D573F}" type="slidenum">
              <a:rPr lang="id-ID" smtClean="0"/>
              <a:pPr/>
              <a:t>18</a:t>
            </a:fld>
            <a:endParaRPr lang="id-ID"/>
          </a:p>
        </p:txBody>
      </p:sp>
    </p:spTree>
    <p:extLst>
      <p:ext uri="{BB962C8B-B14F-4D97-AF65-F5344CB8AC3E}">
        <p14:creationId xmlns:p14="http://schemas.microsoft.com/office/powerpoint/2010/main" val="4197420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100" b="0" i="0" kern="1200" baseline="0" dirty="0">
                <a:solidFill>
                  <a:schemeClr val="tx1"/>
                </a:solidFill>
                <a:latin typeface="Arial" panose="020B0604020202020204" pitchFamily="34" charset="0"/>
                <a:ea typeface="+mn-ea"/>
                <a:cs typeface="Arial" panose="020B0604020202020204" pitchFamily="34" charset="0"/>
              </a:rPr>
              <a:t>Oxfam works with others to provide short-term, life-saving support to help people in emergency situations. For example, this could be because of an earthquake, flooding, drought or conflict.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100" b="0" i="0" kern="1200" baseline="0" dirty="0">
              <a:solidFill>
                <a:schemeClr val="tx1"/>
              </a:solidFill>
              <a:latin typeface="Arial" panose="020B0604020202020204" pitchFamily="34" charset="0"/>
              <a:ea typeface="+mn-ea"/>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100" b="0" i="0" kern="1200" baseline="0" dirty="0">
                <a:solidFill>
                  <a:schemeClr val="tx1"/>
                </a:solidFill>
                <a:latin typeface="Arial" panose="020B0604020202020204" pitchFamily="34" charset="0"/>
                <a:ea typeface="+mn-ea"/>
                <a:cs typeface="Arial" panose="020B0604020202020204" pitchFamily="34" charset="0"/>
              </a:rPr>
              <a:t>For example, Oxfam helped to set up this handwashing point at a </a:t>
            </a:r>
            <a:r>
              <a:rPr lang="en-GB" altLang="en-US" sz="1100" b="0" i="0" kern="1200" dirty="0">
                <a:solidFill>
                  <a:schemeClr val="tx1"/>
                </a:solidFill>
                <a:latin typeface="Arial" panose="020B0604020202020204" pitchFamily="34" charset="0"/>
                <a:ea typeface="+mn-ea"/>
                <a:cs typeface="Arial" panose="020B0604020202020204" pitchFamily="34" charset="0"/>
              </a:rPr>
              <a:t>registration centre for Ukrainian refugees in Poland.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sz="1100" b="0" i="0" kern="1200" dirty="0">
              <a:solidFill>
                <a:schemeClr val="tx1"/>
              </a:solidFill>
              <a:latin typeface="Arial" panose="020B0604020202020204" pitchFamily="34" charset="0"/>
              <a:ea typeface="+mn-ea"/>
              <a:cs typeface="Arial" panose="020B0604020202020204" pitchFamily="34" charset="0"/>
            </a:endParaRPr>
          </a:p>
          <a:p>
            <a:r>
              <a:rPr lang="en-GB" altLang="en-US" sz="1100" b="1" i="0" kern="1200" dirty="0">
                <a:solidFill>
                  <a:schemeClr val="tx1"/>
                </a:solidFill>
                <a:latin typeface="Arial" panose="020B0604020202020204" pitchFamily="34" charset="0"/>
                <a:ea typeface="+mn-ea"/>
                <a:cs typeface="Arial" panose="020B0604020202020204" pitchFamily="34" charset="0"/>
              </a:rPr>
              <a:t>Credit: </a:t>
            </a:r>
            <a:r>
              <a:rPr lang="en-GB" sz="900" b="0" i="0" kern="1200" dirty="0" err="1">
                <a:solidFill>
                  <a:schemeClr val="tx1"/>
                </a:solidFill>
                <a:effectLst/>
                <a:latin typeface="Arial"/>
                <a:ea typeface="ヒラギノ角ゴ Pro W3" pitchFamily="-89" charset="-128"/>
                <a:cs typeface="ヒラギノ角ゴ Pro W3" pitchFamily="-89" charset="-128"/>
              </a:rPr>
              <a:t>Tineke</a:t>
            </a:r>
            <a:r>
              <a:rPr lang="en-GB" sz="900" b="0" i="0" kern="1200" dirty="0">
                <a:solidFill>
                  <a:schemeClr val="tx1"/>
                </a:solidFill>
                <a:effectLst/>
                <a:latin typeface="Arial"/>
                <a:ea typeface="ヒラギノ角ゴ Pro W3" pitchFamily="-89" charset="-128"/>
                <a:cs typeface="ヒラギノ角ゴ Pro W3" pitchFamily="-89" charset="-128"/>
              </a:rPr>
              <a:t> </a:t>
            </a:r>
            <a:r>
              <a:rPr lang="en-GB" sz="900" b="0" i="0" kern="1200" dirty="0" err="1">
                <a:solidFill>
                  <a:schemeClr val="tx1"/>
                </a:solidFill>
                <a:effectLst/>
                <a:latin typeface="Arial"/>
                <a:ea typeface="ヒラギノ角ゴ Pro W3" pitchFamily="-89" charset="-128"/>
                <a:cs typeface="ヒラギノ角ゴ Pro W3" pitchFamily="-89" charset="-128"/>
              </a:rPr>
              <a:t>Dhaese</a:t>
            </a:r>
            <a:r>
              <a:rPr lang="en-GB" sz="900" b="0" i="0" kern="1200" dirty="0">
                <a:solidFill>
                  <a:schemeClr val="tx1"/>
                </a:solidFill>
                <a:effectLst/>
                <a:latin typeface="Arial"/>
                <a:ea typeface="ヒラギノ角ゴ Pro W3" pitchFamily="-89" charset="-128"/>
                <a:cs typeface="ヒラギノ角ゴ Pro W3" pitchFamily="-89" charset="-128"/>
              </a:rPr>
              <a:t>/Oxfam</a:t>
            </a:r>
            <a:endParaRPr lang="en-GB" altLang="en-US" sz="11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C6A7579-6003-4EE6-B59A-625709430EEC}" type="slidenum">
              <a:rPr lang="en-GB" smtClean="0"/>
              <a:pPr>
                <a:defRPr/>
              </a:pPr>
              <a:t>19</a:t>
            </a:fld>
            <a:endParaRPr lang="en-GB" dirty="0"/>
          </a:p>
        </p:txBody>
      </p:sp>
    </p:spTree>
    <p:extLst>
      <p:ext uri="{BB962C8B-B14F-4D97-AF65-F5344CB8AC3E}">
        <p14:creationId xmlns:p14="http://schemas.microsoft.com/office/powerpoint/2010/main" val="2530939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Oxfam is a global charity that was established in 1942 in Oxford, England. Oxfam is part of a movement of millions of people around the world who are working together to end poverty.</a:t>
            </a:r>
          </a:p>
          <a:p>
            <a:endParaRPr lang="en-GB" b="1" dirty="0"/>
          </a:p>
          <a:p>
            <a:r>
              <a:rPr lang="en-GB" sz="900" b="1" kern="1200" dirty="0">
                <a:solidFill>
                  <a:schemeClr val="tx1"/>
                </a:solidFill>
                <a:effectLst/>
                <a:latin typeface="Arial"/>
                <a:ea typeface="ヒラギノ角ゴ Pro W3" pitchFamily="-89" charset="-128"/>
                <a:cs typeface="ヒラギノ角ゴ Pro W3" pitchFamily="-89" charset="-128"/>
              </a:rPr>
              <a:t>Photo:</a:t>
            </a:r>
            <a:r>
              <a:rPr lang="en-GB" sz="900" kern="1200" dirty="0">
                <a:solidFill>
                  <a:schemeClr val="tx1"/>
                </a:solidFill>
                <a:effectLst/>
                <a:latin typeface="Arial"/>
                <a:ea typeface="ヒラギノ角ゴ Pro W3" pitchFamily="-89" charset="-128"/>
                <a:cs typeface="ヒラギノ角ゴ Pro W3" pitchFamily="-89" charset="-128"/>
              </a:rPr>
              <a:t> Pascaline </a:t>
            </a:r>
            <a:r>
              <a:rPr lang="en-GB" sz="900" kern="1200" dirty="0" err="1">
                <a:solidFill>
                  <a:schemeClr val="tx1"/>
                </a:solidFill>
                <a:effectLst/>
                <a:latin typeface="Arial"/>
                <a:ea typeface="ヒラギノ角ゴ Pro W3" pitchFamily="-89" charset="-128"/>
                <a:cs typeface="ヒラギノ角ゴ Pro W3" pitchFamily="-89" charset="-128"/>
              </a:rPr>
              <a:t>Namegabe</a:t>
            </a:r>
            <a:r>
              <a:rPr lang="en-GB" sz="900" kern="1200" dirty="0">
                <a:solidFill>
                  <a:schemeClr val="tx1"/>
                </a:solidFill>
                <a:effectLst/>
                <a:latin typeface="Arial"/>
                <a:ea typeface="ヒラギノ角ゴ Pro W3" pitchFamily="-89" charset="-128"/>
                <a:cs typeface="ヒラギノ角ゴ Pro W3" pitchFamily="-89" charset="-128"/>
              </a:rPr>
              <a:t> works for Oxfam in the Democratic Republic of Congo as a Public Health Officer. In this photo she is demonstrating how to use a new hand washing stand. Pascaline is working with people who have been forced to flee their homes because of fighting in their country.</a:t>
            </a:r>
          </a:p>
          <a:p>
            <a:r>
              <a:rPr lang="en-GB" sz="900" b="1" kern="1200" dirty="0">
                <a:solidFill>
                  <a:schemeClr val="tx1"/>
                </a:solidFill>
                <a:effectLst/>
                <a:latin typeface="Arial"/>
                <a:ea typeface="ヒラギノ角ゴ Pro W3" pitchFamily="-89" charset="-128"/>
                <a:cs typeface="ヒラギノ角ゴ Pro W3" pitchFamily="-89" charset="-128"/>
              </a:rPr>
              <a:t>Credit:</a:t>
            </a:r>
            <a:r>
              <a:rPr lang="en-GB" sz="900" kern="1200" dirty="0">
                <a:solidFill>
                  <a:schemeClr val="tx1"/>
                </a:solidFill>
                <a:effectLst/>
                <a:latin typeface="Arial"/>
                <a:ea typeface="ヒラギノ角ゴ Pro W3" pitchFamily="-89" charset="-128"/>
                <a:cs typeface="ヒラギノ角ゴ Pro W3" pitchFamily="-89" charset="-128"/>
              </a:rPr>
              <a:t> </a:t>
            </a:r>
            <a:r>
              <a:rPr lang="en-GB" sz="900" b="0" i="0" kern="1200" dirty="0">
                <a:solidFill>
                  <a:schemeClr val="tx1"/>
                </a:solidFill>
                <a:effectLst/>
                <a:latin typeface="Arial"/>
                <a:ea typeface="ヒラギノ角ゴ Pro W3" pitchFamily="-89" charset="-128"/>
                <a:cs typeface="ヒラギノ角ゴ Pro W3" pitchFamily="-89" charset="-128"/>
              </a:rPr>
              <a:t>Arlette </a:t>
            </a:r>
            <a:r>
              <a:rPr lang="en-GB" sz="900" b="0" i="0" kern="1200" dirty="0" err="1">
                <a:solidFill>
                  <a:schemeClr val="tx1"/>
                </a:solidFill>
                <a:effectLst/>
                <a:latin typeface="Arial"/>
                <a:ea typeface="ヒラギノ角ゴ Pro W3" pitchFamily="-89" charset="-128"/>
                <a:cs typeface="ヒラギノ角ゴ Pro W3" pitchFamily="-89" charset="-128"/>
              </a:rPr>
              <a:t>Bashizi</a:t>
            </a:r>
            <a:r>
              <a:rPr lang="en-GB" sz="900" b="0" i="0" kern="1200" dirty="0">
                <a:solidFill>
                  <a:schemeClr val="tx1"/>
                </a:solidFill>
                <a:effectLst/>
                <a:latin typeface="Arial"/>
                <a:ea typeface="ヒラギノ角ゴ Pro W3" pitchFamily="-89" charset="-128"/>
                <a:cs typeface="ヒラギノ角ゴ Pro W3" pitchFamily="-89" charset="-128"/>
              </a:rPr>
              <a:t>/Oxfam</a:t>
            </a:r>
            <a:endParaRPr lang="en-GB" sz="900" kern="1200" dirty="0">
              <a:solidFill>
                <a:schemeClr val="tx1"/>
              </a:solidFill>
              <a:effectLst/>
              <a:latin typeface="Arial"/>
              <a:ea typeface="ヒラギノ角ゴ Pro W3" pitchFamily="-89" charset="-128"/>
              <a:cs typeface="ヒラギノ角ゴ Pro W3" pitchFamily="-89" charset="-128"/>
            </a:endParaRPr>
          </a:p>
          <a:p>
            <a:endParaRPr lang="en-GB" dirty="0"/>
          </a:p>
          <a:p>
            <a:endParaRPr lang="en-GB" dirty="0"/>
          </a:p>
        </p:txBody>
      </p:sp>
      <p:sp>
        <p:nvSpPr>
          <p:cNvPr id="4" name="Slide Number Placeholder 3"/>
          <p:cNvSpPr>
            <a:spLocks noGrp="1"/>
          </p:cNvSpPr>
          <p:nvPr>
            <p:ph type="sldNum" sz="quarter" idx="5"/>
          </p:nvPr>
        </p:nvSpPr>
        <p:spPr/>
        <p:txBody>
          <a:bodyPr/>
          <a:lstStyle/>
          <a:p>
            <a:fld id="{90AED0C8-3A11-4142-A5C0-D6D5446D573F}" type="slidenum">
              <a:rPr lang="id-ID" smtClean="0"/>
              <a:pPr/>
              <a:t>2</a:t>
            </a:fld>
            <a:endParaRPr lang="id-ID"/>
          </a:p>
        </p:txBody>
      </p:sp>
    </p:spTree>
    <p:extLst>
      <p:ext uri="{BB962C8B-B14F-4D97-AF65-F5344CB8AC3E}">
        <p14:creationId xmlns:p14="http://schemas.microsoft.com/office/powerpoint/2010/main" val="4223570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ltLang="en-US" sz="1100" b="0" dirty="0">
                <a:latin typeface="Arial" panose="020B0604020202020204" pitchFamily="34" charset="0"/>
                <a:cs typeface="Arial" panose="020B0604020202020204" pitchFamily="34" charset="0"/>
              </a:rPr>
              <a:t>Oxfam works with communities and organisations around the world who are taking action, supporting them with the things they need.</a:t>
            </a:r>
          </a:p>
          <a:p>
            <a:endParaRPr lang="en-GB" sz="900" b="0" i="0" u="none" strike="noStrike" kern="1200" baseline="0" dirty="0">
              <a:solidFill>
                <a:schemeClr val="tx1"/>
              </a:solidFill>
              <a:latin typeface="Arial"/>
              <a:ea typeface="ヒラギノ角ゴ Pro W3" pitchFamily="-89" charset="-128"/>
              <a:cs typeface="ヒラギノ角ゴ Pro W3" pitchFamily="-89" charset="-128"/>
            </a:endParaRPr>
          </a:p>
          <a:p>
            <a:r>
              <a:rPr lang="en-GB" sz="900" b="0" i="0" u="none" strike="noStrike" kern="1200" baseline="0" dirty="0">
                <a:solidFill>
                  <a:schemeClr val="tx1"/>
                </a:solidFill>
                <a:latin typeface="Arial"/>
                <a:ea typeface="ヒラギノ角ゴ Pro W3" pitchFamily="-89" charset="-128"/>
                <a:cs typeface="ヒラギノ角ゴ Pro W3" pitchFamily="-89" charset="-128"/>
              </a:rPr>
              <a:t>This is Lucas.* He lives in Ghana. Lucas</a:t>
            </a:r>
            <a:r>
              <a:rPr lang="en-GB" sz="900" b="1" i="0" u="none" strike="noStrike" kern="1200" baseline="0" dirty="0">
                <a:solidFill>
                  <a:schemeClr val="tx1"/>
                </a:solidFill>
                <a:latin typeface="Arial"/>
                <a:ea typeface="ヒラギノ角ゴ Pro W3" pitchFamily="-89" charset="-128"/>
                <a:cs typeface="ヒラギノ角ゴ Pro W3" pitchFamily="-89" charset="-128"/>
              </a:rPr>
              <a:t> </a:t>
            </a:r>
            <a:r>
              <a:rPr lang="en-GB" sz="900" b="0" i="0" u="none" strike="noStrike" kern="1200" baseline="0" dirty="0">
                <a:solidFill>
                  <a:schemeClr val="tx1"/>
                </a:solidFill>
                <a:latin typeface="Arial"/>
                <a:ea typeface="ヒラギノ角ゴ Pro W3" pitchFamily="-89" charset="-128"/>
                <a:cs typeface="ヒラギノ角ゴ Pro W3" pitchFamily="-89" charset="-128"/>
              </a:rPr>
              <a:t>would like to be a lawyer in the future. Climate change is causing the rainfall in Ghana to be more unpredictable. This is making it difficult for farmers to grow their crops. </a:t>
            </a:r>
          </a:p>
          <a:p>
            <a:endParaRPr lang="en-GB" sz="900" b="0" i="0" u="none" strike="noStrike" kern="1200" baseline="0" dirty="0">
              <a:solidFill>
                <a:schemeClr val="tx1"/>
              </a:solidFill>
              <a:latin typeface="Arial"/>
              <a:ea typeface="ヒラギノ角ゴ Pro W3" pitchFamily="-89" charset="-128"/>
              <a:cs typeface="ヒラギノ角ゴ Pro W3" pitchFamily="-89" charset="-128"/>
            </a:endParaRPr>
          </a:p>
          <a:p>
            <a:r>
              <a:rPr lang="en-GB" sz="900" b="0" i="0" u="none" strike="noStrike" kern="1200" baseline="0" dirty="0">
                <a:solidFill>
                  <a:schemeClr val="tx1"/>
                </a:solidFill>
                <a:latin typeface="Arial"/>
                <a:ea typeface="ヒラギノ角ゴ Pro W3" pitchFamily="-89" charset="-128"/>
                <a:cs typeface="ヒラギノ角ゴ Pro W3" pitchFamily="-89" charset="-128"/>
              </a:rPr>
              <a:t>The headmaster at Lucas’s school recently took the children to visit a nearby solar-powered water pump installed by Oxfam. The water from the pump helps farmers to grow vegetables during the dry season when there is little or no rain. </a:t>
            </a:r>
            <a:endParaRPr lang="en-GB" sz="1100" b="0" i="1" kern="1200" baseline="0" dirty="0">
              <a:solidFill>
                <a:schemeClr val="tx1"/>
              </a:solidFill>
              <a:latin typeface="Arial" panose="020B0604020202020204" pitchFamily="34" charset="0"/>
              <a:ea typeface="+mn-ea"/>
              <a:cs typeface="Arial" panose="020B0604020202020204" pitchFamily="34" charset="0"/>
            </a:endParaRPr>
          </a:p>
          <a:p>
            <a:endParaRPr lang="en-GB" altLang="en-US" sz="1100" b="1" dirty="0">
              <a:latin typeface="Arial" panose="020B0604020202020204" pitchFamily="34" charset="0"/>
              <a:cs typeface="Arial" panose="020B0604020202020204" pitchFamily="34" charset="0"/>
            </a:endParaRPr>
          </a:p>
          <a:p>
            <a:r>
              <a:rPr lang="en-GB" altLang="en-US" sz="1100" b="0" dirty="0">
                <a:latin typeface="Arial" panose="020B0604020202020204" pitchFamily="34" charset="0"/>
                <a:cs typeface="Arial" panose="020B0604020202020204" pitchFamily="34" charset="0"/>
              </a:rPr>
              <a:t>*Name changed</a:t>
            </a:r>
          </a:p>
          <a:p>
            <a:endParaRPr lang="en-GB" altLang="en-US" sz="1100" b="1" dirty="0">
              <a:latin typeface="Arial" panose="020B0604020202020204" pitchFamily="34" charset="0"/>
              <a:cs typeface="Arial" panose="020B0604020202020204" pitchFamily="34" charset="0"/>
            </a:endParaRPr>
          </a:p>
          <a:p>
            <a:r>
              <a:rPr lang="en-GB" altLang="en-US" sz="1100" b="1" dirty="0">
                <a:latin typeface="Arial" panose="020B0604020202020204" pitchFamily="34" charset="0"/>
                <a:cs typeface="Arial" panose="020B0604020202020204" pitchFamily="34" charset="0"/>
              </a:rPr>
              <a:t>Credit: </a:t>
            </a:r>
            <a:r>
              <a:rPr lang="en-GB" altLang="en-US" sz="1100" b="0" i="0" kern="1200" dirty="0">
                <a:solidFill>
                  <a:schemeClr val="tx1"/>
                </a:solidFill>
                <a:latin typeface="Arial" panose="020B0604020202020204" pitchFamily="34" charset="0"/>
                <a:ea typeface="+mn-ea"/>
                <a:cs typeface="Arial" panose="020B0604020202020204" pitchFamily="34" charset="0"/>
              </a:rPr>
              <a:t>Kitty Norwell/Oxfam</a:t>
            </a:r>
            <a:endParaRPr lang="en-GB" altLang="en-US" sz="11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C6A7579-6003-4EE6-B59A-625709430EEC}" type="slidenum">
              <a:rPr lang="en-GB" smtClean="0"/>
              <a:pPr>
                <a:defRPr/>
              </a:pPr>
              <a:t>20</a:t>
            </a:fld>
            <a:endParaRPr lang="en-GB" dirty="0"/>
          </a:p>
        </p:txBody>
      </p:sp>
    </p:spTree>
    <p:extLst>
      <p:ext uri="{BB962C8B-B14F-4D97-AF65-F5344CB8AC3E}">
        <p14:creationId xmlns:p14="http://schemas.microsoft.com/office/powerpoint/2010/main" val="2458495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900" kern="1200" dirty="0">
                <a:solidFill>
                  <a:schemeClr val="tx1"/>
                </a:solidFill>
                <a:effectLst/>
                <a:latin typeface="Arial"/>
                <a:ea typeface="ヒラギノ角ゴ Pro W3" pitchFamily="-89" charset="-128"/>
                <a:cs typeface="ヒラギノ角ゴ Pro W3" pitchFamily="-89" charset="-128"/>
              </a:rPr>
              <a:t>Oxfam is joining with others to call for more to be done to change the systems and structures that make it difficult for many people to access the things they need to thrive.</a:t>
            </a:r>
          </a:p>
          <a:p>
            <a:pPr marL="0" marR="0" lvl="0" indent="0" algn="l" defTabSz="684213" rtl="0" eaLnBrk="0" fontAlgn="base" latinLnBrk="0" hangingPunct="0">
              <a:lnSpc>
                <a:spcPct val="100000"/>
              </a:lnSpc>
              <a:spcBef>
                <a:spcPct val="30000"/>
              </a:spcBef>
              <a:spcAft>
                <a:spcPct val="0"/>
              </a:spcAft>
              <a:buClrTx/>
              <a:buSzTx/>
              <a:buFontTx/>
              <a:buNone/>
              <a:tabLst/>
              <a:defRPr/>
            </a:pPr>
            <a:endParaRPr lang="en-GB" sz="1100" b="0" i="0" kern="1200" dirty="0">
              <a:solidFill>
                <a:schemeClr val="tx1"/>
              </a:solidFill>
              <a:effectLst/>
              <a:latin typeface="Arial" panose="020B0604020202020204" pitchFamily="34" charset="0"/>
              <a:ea typeface="ヒラギノ角ゴ Pro W3" pitchFamily="-89" charset="-128"/>
              <a:cs typeface="Arial" panose="020B0604020202020204" pitchFamily="34" charset="0"/>
            </a:endParaRPr>
          </a:p>
          <a:p>
            <a:pPr marL="0" marR="0" lvl="0" indent="0" algn="l" defTabSz="684213" rtl="0" eaLnBrk="0" fontAlgn="base" latinLnBrk="0" hangingPunct="0">
              <a:lnSpc>
                <a:spcPct val="100000"/>
              </a:lnSpc>
              <a:spcBef>
                <a:spcPct val="30000"/>
              </a:spcBef>
              <a:spcAft>
                <a:spcPct val="0"/>
              </a:spcAft>
              <a:buClrTx/>
              <a:buSzTx/>
              <a:buFontTx/>
              <a:buNone/>
              <a:tabLst/>
              <a:defRPr/>
            </a:pPr>
            <a:r>
              <a:rPr lang="en-GB" sz="1100" b="0" i="0" kern="1200" dirty="0">
                <a:solidFill>
                  <a:schemeClr val="tx1"/>
                </a:solidFill>
                <a:effectLst/>
                <a:latin typeface="Arial" panose="020B0604020202020204" pitchFamily="34" charset="0"/>
                <a:ea typeface="ヒラギノ角ゴ Pro W3" pitchFamily="-89" charset="-128"/>
                <a:cs typeface="Arial" panose="020B0604020202020204" pitchFamily="34" charset="0"/>
              </a:rPr>
              <a:t>In November 2021, the eyes of the world were on the UK while the 26th United Nations Climate Change Conference (COP26) took place in Glasgow. Oxfam joined the Global Day of Action which saw thousands of other people marching for climate justice in cities and towns around the world, to ask world leaders to do more to tackle climate change.</a:t>
            </a:r>
          </a:p>
          <a:p>
            <a:endParaRPr lang="en-GB" sz="1100" b="1" i="0" kern="1200" baseline="0" dirty="0">
              <a:solidFill>
                <a:schemeClr val="tx1"/>
              </a:solidFill>
              <a:effectLst/>
              <a:latin typeface="Arial" panose="020B0604020202020204" pitchFamily="34" charset="0"/>
              <a:ea typeface="ヒラギノ角ゴ Pro W3" pitchFamily="-89" charset="-128"/>
              <a:cs typeface="Arial" panose="020B0604020202020204" pitchFamily="34" charset="0"/>
            </a:endParaRPr>
          </a:p>
          <a:p>
            <a:r>
              <a:rPr lang="en-GB" sz="1100" b="1" i="0" kern="1200" baseline="0" dirty="0">
                <a:solidFill>
                  <a:schemeClr val="tx1"/>
                </a:solidFill>
                <a:effectLst/>
                <a:latin typeface="Arial" panose="020B0604020202020204" pitchFamily="34" charset="0"/>
                <a:ea typeface="ヒラギノ角ゴ Pro W3" pitchFamily="-89" charset="-128"/>
                <a:cs typeface="Arial" panose="020B0604020202020204" pitchFamily="34" charset="0"/>
              </a:rPr>
              <a:t>Credit: </a:t>
            </a:r>
            <a:r>
              <a:rPr lang="en-GB" sz="1100" b="0" i="0" kern="1200" baseline="0" dirty="0">
                <a:solidFill>
                  <a:schemeClr val="tx1"/>
                </a:solidFill>
                <a:effectLst/>
                <a:latin typeface="Arial" panose="020B0604020202020204" pitchFamily="34" charset="0"/>
                <a:ea typeface="ヒラギノ角ゴ Pro W3" pitchFamily="-89" charset="-128"/>
                <a:cs typeface="Arial" panose="020B0604020202020204" pitchFamily="34" charset="0"/>
              </a:rPr>
              <a:t>Andy Aitchison/Oxfam </a:t>
            </a:r>
            <a:endParaRPr lang="en-GB" sz="1100" b="0" i="0" kern="1200" baseline="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C6A7579-6003-4EE6-B59A-625709430EEC}" type="slidenum">
              <a:rPr lang="en-GB" smtClean="0"/>
              <a:pPr>
                <a:defRPr/>
              </a:pPr>
              <a:t>21</a:t>
            </a:fld>
            <a:endParaRPr lang="en-GB" dirty="0"/>
          </a:p>
        </p:txBody>
      </p:sp>
    </p:spTree>
    <p:extLst>
      <p:ext uri="{BB962C8B-B14F-4D97-AF65-F5344CB8AC3E}">
        <p14:creationId xmlns:p14="http://schemas.microsoft.com/office/powerpoint/2010/main" val="2072877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AED0C8-3A11-4142-A5C0-D6D5446D573F}" type="slidenum">
              <a:rPr lang="id-ID" smtClean="0"/>
              <a:pPr/>
              <a:t>22</a:t>
            </a:fld>
            <a:endParaRPr lang="id-ID"/>
          </a:p>
        </p:txBody>
      </p:sp>
    </p:spTree>
    <p:extLst>
      <p:ext uri="{BB962C8B-B14F-4D97-AF65-F5344CB8AC3E}">
        <p14:creationId xmlns:p14="http://schemas.microsoft.com/office/powerpoint/2010/main" val="40430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AED0C8-3A11-4142-A5C0-D6D5446D573F}" type="slidenum">
              <a:rPr lang="id-ID" smtClean="0"/>
              <a:pPr/>
              <a:t>23</a:t>
            </a:fld>
            <a:endParaRPr lang="id-ID"/>
          </a:p>
        </p:txBody>
      </p:sp>
    </p:spTree>
    <p:extLst>
      <p:ext uri="{BB962C8B-B14F-4D97-AF65-F5344CB8AC3E}">
        <p14:creationId xmlns:p14="http://schemas.microsoft.com/office/powerpoint/2010/main" val="912922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 </a:t>
            </a:r>
            <a:r>
              <a:rPr lang="en-GB" dirty="0"/>
              <a:t>https://pixabay.com/vectors/globe-world-earth-hands-people-304586/</a:t>
            </a:r>
          </a:p>
        </p:txBody>
      </p:sp>
      <p:sp>
        <p:nvSpPr>
          <p:cNvPr id="4" name="Slide Number Placeholder 3"/>
          <p:cNvSpPr>
            <a:spLocks noGrp="1"/>
          </p:cNvSpPr>
          <p:nvPr>
            <p:ph type="sldNum" sz="quarter" idx="5"/>
          </p:nvPr>
        </p:nvSpPr>
        <p:spPr/>
        <p:txBody>
          <a:bodyPr/>
          <a:lstStyle/>
          <a:p>
            <a:fld id="{90AED0C8-3A11-4142-A5C0-D6D5446D573F}" type="slidenum">
              <a:rPr lang="id-ID" smtClean="0"/>
              <a:pPr/>
              <a:t>24</a:t>
            </a:fld>
            <a:endParaRPr lang="id-ID"/>
          </a:p>
        </p:txBody>
      </p:sp>
    </p:spTree>
    <p:extLst>
      <p:ext uri="{BB962C8B-B14F-4D97-AF65-F5344CB8AC3E}">
        <p14:creationId xmlns:p14="http://schemas.microsoft.com/office/powerpoint/2010/main" val="912922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Oxfam believes that poverty is an injustice that can and must be overcome. Their vision is of </a:t>
            </a:r>
            <a:r>
              <a:rPr lang="en-GB" sz="900" b="0" dirty="0">
                <a:solidFill>
                  <a:schemeClr val="bg1"/>
                </a:solidFill>
              </a:rPr>
              <a:t>a kinder, fairer and better world, where everyone is able to thrive, not just survive.</a:t>
            </a:r>
            <a:endParaRPr lang="en-GB" b="0" dirty="0"/>
          </a:p>
          <a:p>
            <a:endParaRPr lang="en-GB" b="1" dirty="0"/>
          </a:p>
          <a:p>
            <a:r>
              <a:rPr lang="en-GB" b="1" dirty="0"/>
              <a:t>Photo: </a:t>
            </a:r>
            <a:r>
              <a:rPr lang="en-GB" sz="900" b="0" i="0" kern="1200" dirty="0" err="1">
                <a:solidFill>
                  <a:schemeClr val="tx1"/>
                </a:solidFill>
                <a:effectLst/>
                <a:latin typeface="Arial"/>
                <a:ea typeface="ヒラギノ角ゴ Pro W3" pitchFamily="-89" charset="-128"/>
                <a:cs typeface="ヒラギノ角ゴ Pro W3" pitchFamily="-89" charset="-128"/>
              </a:rPr>
              <a:t>Iffat</a:t>
            </a:r>
            <a:r>
              <a:rPr lang="en-GB" sz="900" b="0" i="0" kern="1200" dirty="0">
                <a:solidFill>
                  <a:schemeClr val="tx1"/>
                </a:solidFill>
                <a:effectLst/>
                <a:latin typeface="Arial"/>
                <a:ea typeface="ヒラギノ角ゴ Pro W3" pitchFamily="-89" charset="-128"/>
                <a:cs typeface="ヒラギノ角ゴ Pro W3" pitchFamily="-89" charset="-128"/>
              </a:rPr>
              <a:t> works for Oxfam in a refugee camp in Bangladesh. Oxfam is working with organisations in Bangladesh to help provide support such as food, clean water and toilets. </a:t>
            </a:r>
          </a:p>
          <a:p>
            <a:r>
              <a:rPr lang="en-GB" b="1" dirty="0"/>
              <a:t>Credit: </a:t>
            </a:r>
            <a:r>
              <a:rPr lang="en-GB" sz="900" b="0" i="0" kern="1200" dirty="0">
                <a:solidFill>
                  <a:schemeClr val="tx1"/>
                </a:solidFill>
                <a:effectLst/>
                <a:latin typeface="Arial"/>
                <a:ea typeface="ヒラギノ角ゴ Pro W3" pitchFamily="-89" charset="-128"/>
                <a:cs typeface="ヒラギノ角ゴ Pro W3" pitchFamily="-89" charset="-128"/>
              </a:rPr>
              <a:t>Salahuddin Ahmed</a:t>
            </a:r>
            <a:endParaRPr lang="en-GB" dirty="0"/>
          </a:p>
        </p:txBody>
      </p:sp>
      <p:sp>
        <p:nvSpPr>
          <p:cNvPr id="4" name="Slide Number Placeholder 3"/>
          <p:cNvSpPr>
            <a:spLocks noGrp="1"/>
          </p:cNvSpPr>
          <p:nvPr>
            <p:ph type="sldNum" sz="quarter" idx="5"/>
          </p:nvPr>
        </p:nvSpPr>
        <p:spPr/>
        <p:txBody>
          <a:bodyPr/>
          <a:lstStyle/>
          <a:p>
            <a:fld id="{90AED0C8-3A11-4142-A5C0-D6D5446D573F}" type="slidenum">
              <a:rPr lang="id-ID" smtClean="0"/>
              <a:pPr/>
              <a:t>3</a:t>
            </a:fld>
            <a:endParaRPr lang="id-ID"/>
          </a:p>
        </p:txBody>
      </p:sp>
    </p:spTree>
    <p:extLst>
      <p:ext uri="{BB962C8B-B14F-4D97-AF65-F5344CB8AC3E}">
        <p14:creationId xmlns:p14="http://schemas.microsoft.com/office/powerpoint/2010/main" val="3229965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a:t>
            </a:r>
            <a:r>
              <a:rPr lang="en-GB" dirty="0"/>
              <a:t>Farmers transplant seedlings in a vegetable nursery in the Philippines. The nursery is part of a project supported by Oxfam to help farmers recover after the extensive damage caused by typhoons in 2020.</a:t>
            </a:r>
          </a:p>
          <a:p>
            <a:r>
              <a:rPr lang="en-GB" b="1" dirty="0"/>
              <a:t>Credit: </a:t>
            </a:r>
            <a:r>
              <a:rPr lang="en-GB" sz="900" b="0" i="0" kern="1200" dirty="0">
                <a:solidFill>
                  <a:schemeClr val="tx1"/>
                </a:solidFill>
                <a:effectLst/>
                <a:latin typeface="Arial"/>
                <a:ea typeface="ヒラギノ角ゴ Pro W3" pitchFamily="-89" charset="-128"/>
                <a:cs typeface="ヒラギノ角ゴ Pro W3" pitchFamily="-89" charset="-128"/>
              </a:rPr>
              <a:t>Juanito </a:t>
            </a:r>
            <a:r>
              <a:rPr lang="en-GB" sz="900" b="0" i="0" kern="1200" dirty="0" err="1">
                <a:solidFill>
                  <a:schemeClr val="tx1"/>
                </a:solidFill>
                <a:effectLst/>
                <a:latin typeface="Arial"/>
                <a:ea typeface="ヒラギノ角ゴ Pro W3" pitchFamily="-89" charset="-128"/>
                <a:cs typeface="ヒラギノ角ゴ Pro W3" pitchFamily="-89" charset="-128"/>
              </a:rPr>
              <a:t>Bantong</a:t>
            </a:r>
            <a:r>
              <a:rPr lang="en-GB" sz="900" b="0" i="0" kern="1200" dirty="0">
                <a:solidFill>
                  <a:schemeClr val="tx1"/>
                </a:solidFill>
                <a:effectLst/>
                <a:latin typeface="Arial"/>
                <a:ea typeface="ヒラギノ角ゴ Pro W3" pitchFamily="-89" charset="-128"/>
                <a:cs typeface="ヒラギノ角ゴ Pro W3" pitchFamily="-89" charset="-128"/>
              </a:rPr>
              <a:t>/Oxfam</a:t>
            </a:r>
            <a:endParaRPr lang="en-GB" dirty="0"/>
          </a:p>
          <a:p>
            <a:endParaRPr lang="en-GB" dirty="0"/>
          </a:p>
        </p:txBody>
      </p:sp>
      <p:sp>
        <p:nvSpPr>
          <p:cNvPr id="4" name="Slide Number Placeholder 3"/>
          <p:cNvSpPr>
            <a:spLocks noGrp="1"/>
          </p:cNvSpPr>
          <p:nvPr>
            <p:ph type="sldNum" sz="quarter" idx="5"/>
          </p:nvPr>
        </p:nvSpPr>
        <p:spPr/>
        <p:txBody>
          <a:bodyPr/>
          <a:lstStyle/>
          <a:p>
            <a:fld id="{90AED0C8-3A11-4142-A5C0-D6D5446D573F}" type="slidenum">
              <a:rPr lang="id-ID" smtClean="0"/>
              <a:pPr/>
              <a:t>4</a:t>
            </a:fld>
            <a:endParaRPr lang="id-ID"/>
          </a:p>
        </p:txBody>
      </p:sp>
    </p:spTree>
    <p:extLst>
      <p:ext uri="{BB962C8B-B14F-4D97-AF65-F5344CB8AC3E}">
        <p14:creationId xmlns:p14="http://schemas.microsoft.com/office/powerpoint/2010/main" val="1156798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a:t>
            </a:r>
            <a:r>
              <a:rPr lang="en-GB" dirty="0"/>
              <a:t>These children live in a rural area in Guatemala. Drought caused by climate change is making it difficult for families in their community to get enough food. The situation was even worse during the Covid-19 pandemic, when it was difficult for people to go out to work. Oxfam worked with local partner organizations to deliver food kits.</a:t>
            </a:r>
          </a:p>
          <a:p>
            <a:r>
              <a:rPr lang="en-GB" b="1" dirty="0"/>
              <a:t>Credit: </a:t>
            </a:r>
            <a:r>
              <a:rPr lang="en-GB" sz="900" b="0" i="0" kern="1200" dirty="0">
                <a:solidFill>
                  <a:schemeClr val="tx1"/>
                </a:solidFill>
                <a:effectLst/>
                <a:latin typeface="Arial"/>
                <a:ea typeface="ヒラギノ角ゴ Pro W3" pitchFamily="-89" charset="-128"/>
                <a:cs typeface="ヒラギノ角ゴ Pro W3" pitchFamily="-89" charset="-128"/>
              </a:rPr>
              <a:t>Carlos </a:t>
            </a:r>
            <a:r>
              <a:rPr lang="en-GB" sz="900" b="0" i="0" kern="1200" dirty="0" err="1">
                <a:solidFill>
                  <a:schemeClr val="tx1"/>
                </a:solidFill>
                <a:effectLst/>
                <a:latin typeface="Arial"/>
                <a:ea typeface="ヒラギノ角ゴ Pro W3" pitchFamily="-89" charset="-128"/>
                <a:cs typeface="ヒラギノ角ゴ Pro W3" pitchFamily="-89" charset="-128"/>
              </a:rPr>
              <a:t>Zaparolli</a:t>
            </a:r>
            <a:r>
              <a:rPr lang="en-GB" sz="900" b="0" i="0" kern="1200" dirty="0">
                <a:solidFill>
                  <a:schemeClr val="tx1"/>
                </a:solidFill>
                <a:effectLst/>
                <a:latin typeface="Arial"/>
                <a:ea typeface="ヒラギノ角ゴ Pro W3" pitchFamily="-89" charset="-128"/>
                <a:cs typeface="ヒラギノ角ゴ Pro W3" pitchFamily="-89" charset="-128"/>
              </a:rPr>
              <a:t>/Oxfam</a:t>
            </a:r>
            <a:endParaRPr lang="en-GB" dirty="0"/>
          </a:p>
        </p:txBody>
      </p:sp>
      <p:sp>
        <p:nvSpPr>
          <p:cNvPr id="4" name="Slide Number Placeholder 3"/>
          <p:cNvSpPr>
            <a:spLocks noGrp="1"/>
          </p:cNvSpPr>
          <p:nvPr>
            <p:ph type="sldNum" sz="quarter" idx="5"/>
          </p:nvPr>
        </p:nvSpPr>
        <p:spPr/>
        <p:txBody>
          <a:bodyPr/>
          <a:lstStyle/>
          <a:p>
            <a:fld id="{90AED0C8-3A11-4142-A5C0-D6D5446D573F}" type="slidenum">
              <a:rPr lang="id-ID" smtClean="0"/>
              <a:pPr/>
              <a:t>5</a:t>
            </a:fld>
            <a:endParaRPr lang="id-ID"/>
          </a:p>
        </p:txBody>
      </p:sp>
    </p:spTree>
    <p:extLst>
      <p:ext uri="{BB962C8B-B14F-4D97-AF65-F5344CB8AC3E}">
        <p14:creationId xmlns:p14="http://schemas.microsoft.com/office/powerpoint/2010/main" val="2045073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AED0C8-3A11-4142-A5C0-D6D5446D573F}" type="slidenum">
              <a:rPr lang="id-ID" smtClean="0"/>
              <a:pPr/>
              <a:t>6</a:t>
            </a:fld>
            <a:endParaRPr lang="id-ID"/>
          </a:p>
        </p:txBody>
      </p:sp>
    </p:spTree>
    <p:extLst>
      <p:ext uri="{BB962C8B-B14F-4D97-AF65-F5344CB8AC3E}">
        <p14:creationId xmlns:p14="http://schemas.microsoft.com/office/powerpoint/2010/main" val="512009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10"/>
          </p:nvPr>
        </p:nvSpPr>
        <p:spPr/>
        <p:txBody>
          <a:bodyPr/>
          <a:lstStyle/>
          <a:p>
            <a:fld id="{90AED0C8-3A11-4142-A5C0-D6D5446D573F}" type="slidenum">
              <a:rPr lang="id-ID" smtClean="0"/>
              <a:pPr/>
              <a:t>7</a:t>
            </a:fld>
            <a:endParaRPr lang="id-ID"/>
          </a:p>
        </p:txBody>
      </p:sp>
    </p:spTree>
    <p:extLst>
      <p:ext uri="{BB962C8B-B14F-4D97-AF65-F5344CB8AC3E}">
        <p14:creationId xmlns:p14="http://schemas.microsoft.com/office/powerpoint/2010/main" val="808145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4213" rtl="0" eaLnBrk="0" fontAlgn="base" latinLnBrk="0" hangingPunct="0">
              <a:lnSpc>
                <a:spcPct val="100000"/>
              </a:lnSpc>
              <a:spcBef>
                <a:spcPct val="30000"/>
              </a:spcBef>
              <a:spcAft>
                <a:spcPct val="0"/>
              </a:spcAft>
              <a:buClrTx/>
              <a:buSzTx/>
              <a:buFontTx/>
              <a:buNone/>
              <a:tabLst/>
              <a:defRPr/>
            </a:pPr>
            <a:r>
              <a:rPr lang="en-GB" sz="900" kern="1200" dirty="0">
                <a:solidFill>
                  <a:schemeClr val="tx1"/>
                </a:solidFill>
                <a:effectLst/>
                <a:latin typeface="Arial"/>
                <a:ea typeface="ヒラギノ角ゴ Pro W3" pitchFamily="-89" charset="-128"/>
                <a:cs typeface="ヒラギノ角ゴ Pro W3" pitchFamily="-89" charset="-128"/>
              </a:rPr>
              <a:t>Extreme poverty is usually described as living on less than US$1.90 per day for all your needs. Living with extreme poverty means not having essential things such as enough food to eat, clean water to drink and somewhere safe to live. Children growing up in extreme poverty may not be able to get medical treatment if they are ill. Their families may not be able to afford to buy the materials they need to go to school, such as books and a uniform. Some children may need to work to support their families instead of going to school. </a:t>
            </a:r>
          </a:p>
          <a:p>
            <a:pPr marL="0" marR="0" lvl="0" indent="0" algn="l" defTabSz="684213" rtl="0" eaLnBrk="0" fontAlgn="base" latinLnBrk="0" hangingPunct="0">
              <a:lnSpc>
                <a:spcPct val="100000"/>
              </a:lnSpc>
              <a:spcBef>
                <a:spcPct val="30000"/>
              </a:spcBef>
              <a:spcAft>
                <a:spcPct val="0"/>
              </a:spcAft>
              <a:buClrTx/>
              <a:buSzTx/>
              <a:buFontTx/>
              <a:buNone/>
              <a:tabLst/>
              <a:defRPr/>
            </a:pPr>
            <a:endParaRPr lang="en-US" sz="900" b="1" dirty="0">
              <a:solidFill>
                <a:srgbClr val="44841A"/>
              </a:solidFill>
            </a:endParaRPr>
          </a:p>
          <a:p>
            <a:pPr marL="0" marR="0" lvl="0" indent="0" algn="l" defTabSz="684213" rtl="0" eaLnBrk="0" fontAlgn="base" latinLnBrk="0" hangingPunct="0">
              <a:lnSpc>
                <a:spcPct val="100000"/>
              </a:lnSpc>
              <a:spcBef>
                <a:spcPct val="30000"/>
              </a:spcBef>
              <a:spcAft>
                <a:spcPct val="0"/>
              </a:spcAft>
              <a:buClrTx/>
              <a:buSzTx/>
              <a:buFontTx/>
              <a:buNone/>
              <a:tabLst/>
              <a:defRPr/>
            </a:pPr>
            <a:r>
              <a:rPr lang="en-US" sz="900" b="1" dirty="0">
                <a:solidFill>
                  <a:srgbClr val="44841A"/>
                </a:solidFill>
              </a:rPr>
              <a:t>Data source: </a:t>
            </a:r>
            <a:r>
              <a:rPr lang="en-US" sz="900" dirty="0">
                <a:solidFill>
                  <a:srgbClr val="44841A"/>
                </a:solidFill>
              </a:rPr>
              <a:t>World Data Lab https://worlddata.io/ (Accessed 5/10/22) </a:t>
            </a:r>
          </a:p>
          <a:p>
            <a:endParaRPr lang="en-GB" dirty="0"/>
          </a:p>
        </p:txBody>
      </p:sp>
      <p:sp>
        <p:nvSpPr>
          <p:cNvPr id="4" name="Slide Number Placeholder 3"/>
          <p:cNvSpPr>
            <a:spLocks noGrp="1"/>
          </p:cNvSpPr>
          <p:nvPr>
            <p:ph type="sldNum" sz="quarter" idx="5"/>
          </p:nvPr>
        </p:nvSpPr>
        <p:spPr/>
        <p:txBody>
          <a:bodyPr/>
          <a:lstStyle/>
          <a:p>
            <a:fld id="{90AED0C8-3A11-4142-A5C0-D6D5446D573F}" type="slidenum">
              <a:rPr lang="id-ID" smtClean="0"/>
              <a:pPr/>
              <a:t>8</a:t>
            </a:fld>
            <a:endParaRPr lang="id-ID"/>
          </a:p>
        </p:txBody>
      </p:sp>
    </p:spTree>
    <p:extLst>
      <p:ext uri="{BB962C8B-B14F-4D97-AF65-F5344CB8AC3E}">
        <p14:creationId xmlns:p14="http://schemas.microsoft.com/office/powerpoint/2010/main" val="1541807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4213" rtl="0" eaLnBrk="0" fontAlgn="base" latinLnBrk="0" hangingPunct="0">
              <a:lnSpc>
                <a:spcPct val="100000"/>
              </a:lnSpc>
              <a:spcBef>
                <a:spcPct val="30000"/>
              </a:spcBef>
              <a:spcAft>
                <a:spcPct val="0"/>
              </a:spcAft>
              <a:buClrTx/>
              <a:buSzTx/>
              <a:buFontTx/>
              <a:buNone/>
              <a:tabLst/>
              <a:defRPr/>
            </a:pPr>
            <a:r>
              <a:rPr lang="en-US" sz="900" b="1" dirty="0">
                <a:solidFill>
                  <a:srgbClr val="44841A"/>
                </a:solidFill>
              </a:rPr>
              <a:t>Photo: </a:t>
            </a:r>
            <a:r>
              <a:rPr lang="en-US" sz="900" b="0" dirty="0" err="1">
                <a:solidFill>
                  <a:srgbClr val="44841A"/>
                </a:solidFill>
              </a:rPr>
              <a:t>Mofdal</a:t>
            </a:r>
            <a:r>
              <a:rPr lang="en-US" sz="900" b="0" dirty="0">
                <a:solidFill>
                  <a:srgbClr val="44841A"/>
                </a:solidFill>
              </a:rPr>
              <a:t> and his family live in Yemen. Like many people in Yemen, the family were forced to leave home because of the intense fighting going on in their country and they now live in a camp. He can’t afford enough food and milk for his children. Millions of Yemenis are living in extreme poverty without the things they need to survive.</a:t>
            </a:r>
          </a:p>
          <a:p>
            <a:pPr marL="0" marR="0" lvl="0" indent="0" algn="l" defTabSz="684213" rtl="0" eaLnBrk="0" fontAlgn="base" latinLnBrk="0" hangingPunct="0">
              <a:lnSpc>
                <a:spcPct val="100000"/>
              </a:lnSpc>
              <a:spcBef>
                <a:spcPct val="30000"/>
              </a:spcBef>
              <a:spcAft>
                <a:spcPct val="0"/>
              </a:spcAft>
              <a:buClrTx/>
              <a:buSzTx/>
              <a:buFontTx/>
              <a:buNone/>
              <a:tabLst/>
              <a:defRPr/>
            </a:pPr>
            <a:r>
              <a:rPr lang="en-US" sz="900" b="1" dirty="0">
                <a:solidFill>
                  <a:srgbClr val="44841A"/>
                </a:solidFill>
              </a:rPr>
              <a:t>Credit: </a:t>
            </a:r>
            <a:r>
              <a:rPr lang="en-GB" sz="900" b="0" i="0" kern="1200" dirty="0">
                <a:solidFill>
                  <a:schemeClr val="tx1"/>
                </a:solidFill>
                <a:effectLst/>
                <a:latin typeface="Arial"/>
                <a:ea typeface="ヒラギノ角ゴ Pro W3" pitchFamily="-89" charset="-128"/>
                <a:cs typeface="ヒラギノ角ゴ Pro W3" pitchFamily="-89" charset="-128"/>
              </a:rPr>
              <a:t>Jehad Al-</a:t>
            </a:r>
            <a:r>
              <a:rPr lang="en-GB" sz="900" b="0" i="0" kern="1200" dirty="0" err="1">
                <a:solidFill>
                  <a:schemeClr val="tx1"/>
                </a:solidFill>
                <a:effectLst/>
                <a:latin typeface="Arial"/>
                <a:ea typeface="ヒラギノ角ゴ Pro W3" pitchFamily="-89" charset="-128"/>
                <a:cs typeface="ヒラギノ角ゴ Pro W3" pitchFamily="-89" charset="-128"/>
              </a:rPr>
              <a:t>Nahary</a:t>
            </a:r>
            <a:r>
              <a:rPr lang="en-GB" sz="900" b="0" i="0" kern="1200" dirty="0">
                <a:solidFill>
                  <a:schemeClr val="tx1"/>
                </a:solidFill>
                <a:effectLst/>
                <a:latin typeface="Arial"/>
                <a:ea typeface="ヒラギノ角ゴ Pro W3" pitchFamily="-89" charset="-128"/>
                <a:cs typeface="ヒラギノ角ゴ Pro W3" pitchFamily="-89" charset="-128"/>
              </a:rPr>
              <a:t>/Oxfam</a:t>
            </a:r>
            <a:endParaRPr lang="en-US" sz="900" dirty="0">
              <a:solidFill>
                <a:srgbClr val="44841A"/>
              </a:solidFill>
            </a:endParaRPr>
          </a:p>
          <a:p>
            <a:endParaRPr lang="en-GB" dirty="0"/>
          </a:p>
        </p:txBody>
      </p:sp>
      <p:sp>
        <p:nvSpPr>
          <p:cNvPr id="4" name="Slide Number Placeholder 3"/>
          <p:cNvSpPr>
            <a:spLocks noGrp="1"/>
          </p:cNvSpPr>
          <p:nvPr>
            <p:ph type="sldNum" sz="quarter" idx="5"/>
          </p:nvPr>
        </p:nvSpPr>
        <p:spPr/>
        <p:txBody>
          <a:bodyPr/>
          <a:lstStyle/>
          <a:p>
            <a:fld id="{90AED0C8-3A11-4142-A5C0-D6D5446D573F}" type="slidenum">
              <a:rPr lang="id-ID" smtClean="0"/>
              <a:pPr/>
              <a:t>9</a:t>
            </a:fld>
            <a:endParaRPr lang="id-ID"/>
          </a:p>
        </p:txBody>
      </p:sp>
    </p:spTree>
    <p:extLst>
      <p:ext uri="{BB962C8B-B14F-4D97-AF65-F5344CB8AC3E}">
        <p14:creationId xmlns:p14="http://schemas.microsoft.com/office/powerpoint/2010/main" val="272440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_Pic 1">
    <p:spTree>
      <p:nvGrpSpPr>
        <p:cNvPr id="1" name=""/>
        <p:cNvGrpSpPr/>
        <p:nvPr/>
      </p:nvGrpSpPr>
      <p:grpSpPr>
        <a:xfrm>
          <a:off x="0" y="0"/>
          <a:ext cx="0" cy="0"/>
          <a:chOff x="0" y="0"/>
          <a:chExt cx="0" cy="0"/>
        </a:xfrm>
      </p:grpSpPr>
      <p:pic>
        <p:nvPicPr>
          <p:cNvPr id="4" name="Picture 7" descr="power point slide cover images.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52000" y="-198000"/>
            <a:ext cx="9845158" cy="5537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0"/>
          <p:cNvSpPr>
            <a:spLocks noGrp="1"/>
          </p:cNvSpPr>
          <p:nvPr>
            <p:ph type="body" sz="quarter" idx="11" hasCustomPrompt="1"/>
          </p:nvPr>
        </p:nvSpPr>
        <p:spPr>
          <a:xfrm>
            <a:off x="603180" y="3750805"/>
            <a:ext cx="5544608" cy="307777"/>
          </a:xfrm>
        </p:spPr>
        <p:txBody>
          <a:bodyPr lIns="0" tIns="0" rIns="0" bIns="0">
            <a:spAutoFit/>
          </a:bodyPr>
          <a:lstStyle>
            <a:lvl1pPr marL="0" indent="0">
              <a:spcBef>
                <a:spcPts val="0"/>
              </a:spcBef>
              <a:buNone/>
              <a:defRPr sz="2000" b="0" baseline="0">
                <a:solidFill>
                  <a:schemeClr val="bg1"/>
                </a:solidFill>
              </a:defRPr>
            </a:lvl1pPr>
          </a:lstStyle>
          <a:p>
            <a:pPr lvl="0"/>
            <a:r>
              <a:rPr lang="en-GB" dirty="0"/>
              <a:t>Support information</a:t>
            </a:r>
          </a:p>
        </p:txBody>
      </p:sp>
      <p:sp>
        <p:nvSpPr>
          <p:cNvPr id="2" name="Title 1"/>
          <p:cNvSpPr>
            <a:spLocks noGrp="1"/>
          </p:cNvSpPr>
          <p:nvPr>
            <p:ph type="title" hasCustomPrompt="1"/>
          </p:nvPr>
        </p:nvSpPr>
        <p:spPr>
          <a:xfrm>
            <a:off x="599794" y="2908543"/>
            <a:ext cx="5583292" cy="772107"/>
          </a:xfrm>
        </p:spPr>
        <p:txBody>
          <a:bodyPr wrap="square" lIns="0" tIns="108000" anchor="b" anchorCtr="0"/>
          <a:lstStyle>
            <a:lvl1pPr>
              <a:defRPr sz="3600" baseline="0">
                <a:solidFill>
                  <a:schemeClr val="bg1"/>
                </a:solidFill>
                <a:latin typeface="Arial" panose="020B0604020202020204" pitchFamily="34" charset="0"/>
              </a:defRPr>
            </a:lvl1pPr>
          </a:lstStyle>
          <a:p>
            <a:r>
              <a:rPr lang="en-US" dirty="0"/>
              <a:t>Presentation title</a:t>
            </a:r>
            <a:endParaRPr lang="en-GB" dirty="0"/>
          </a:p>
        </p:txBody>
      </p:sp>
      <p:sp>
        <p:nvSpPr>
          <p:cNvPr id="5" name="Text Placeholder 4">
            <a:extLst>
              <a:ext uri="{FF2B5EF4-FFF2-40B4-BE49-F238E27FC236}">
                <a16:creationId xmlns:a16="http://schemas.microsoft.com/office/drawing/2014/main" id="{9C9A4034-80CA-9E41-B3F9-2E027FB7E1B6}"/>
              </a:ext>
            </a:extLst>
          </p:cNvPr>
          <p:cNvSpPr>
            <a:spLocks noGrp="1"/>
          </p:cNvSpPr>
          <p:nvPr>
            <p:ph type="body" sz="quarter" idx="13" hasCustomPrompt="1"/>
          </p:nvPr>
        </p:nvSpPr>
        <p:spPr>
          <a:xfrm>
            <a:off x="603262" y="4367179"/>
            <a:ext cx="5544526" cy="346075"/>
          </a:xfrm>
        </p:spPr>
        <p:txBody>
          <a:bodyPr wrap="none" lIns="0" tIns="0" rIns="0" bIns="0"/>
          <a:lstStyle>
            <a:lvl1pPr marL="0" indent="0">
              <a:buNone/>
              <a:defRPr sz="1500" baseline="0">
                <a:solidFill>
                  <a:schemeClr val="bg1"/>
                </a:solidFill>
              </a:defRPr>
            </a:lvl1pPr>
          </a:lstStyle>
          <a:p>
            <a:pPr lvl="0"/>
            <a:r>
              <a:rPr lang="en-US" dirty="0"/>
              <a:t>Date if required</a:t>
            </a:r>
          </a:p>
        </p:txBody>
      </p:sp>
    </p:spTree>
    <p:extLst>
      <p:ext uri="{BB962C8B-B14F-4D97-AF65-F5344CB8AC3E}">
        <p14:creationId xmlns:p14="http://schemas.microsoft.com/office/powerpoint/2010/main" val="18600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_">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71EAE10-46DB-3A4D-A796-9945E81AF395}"/>
              </a:ext>
            </a:extLst>
          </p:cNvPr>
          <p:cNvCxnSpPr/>
          <p:nvPr userDrawn="1"/>
        </p:nvCxnSpPr>
        <p:spPr>
          <a:xfrm>
            <a:off x="622300" y="561975"/>
            <a:ext cx="434975"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hasCustomPrompt="1"/>
          </p:nvPr>
        </p:nvSpPr>
        <p:spPr>
          <a:xfrm>
            <a:off x="495737" y="512763"/>
            <a:ext cx="1756992" cy="706311"/>
          </a:xfrm>
        </p:spPr>
        <p:txBody>
          <a:bodyPr/>
          <a:lstStyle>
            <a:lvl1pPr>
              <a:defRPr>
                <a:solidFill>
                  <a:schemeClr val="tx1"/>
                </a:solidFill>
              </a:defRPr>
            </a:lvl1pPr>
          </a:lstStyle>
          <a:p>
            <a:r>
              <a:rPr lang="en-GB" dirty="0"/>
              <a:t>Slide title</a:t>
            </a:r>
            <a:endParaRPr lang="en-US" dirty="0"/>
          </a:p>
        </p:txBody>
      </p:sp>
      <p:sp>
        <p:nvSpPr>
          <p:cNvPr id="26" name="Text Placeholder 25"/>
          <p:cNvSpPr>
            <a:spLocks noGrp="1"/>
          </p:cNvSpPr>
          <p:nvPr>
            <p:ph type="body" sz="quarter" idx="15"/>
          </p:nvPr>
        </p:nvSpPr>
        <p:spPr>
          <a:xfrm>
            <a:off x="518745" y="2427734"/>
            <a:ext cx="4990716" cy="276999"/>
          </a:xfrm>
        </p:spPr>
        <p:txBody>
          <a:bodyPr>
            <a:spAutoFit/>
          </a:bodyPr>
          <a:lstStyle>
            <a:lvl1pPr marL="0" indent="0">
              <a:buNone/>
              <a:defRPr sz="1200" b="0" baseline="0">
                <a:solidFill>
                  <a:schemeClr val="tx1"/>
                </a:solidFill>
              </a:defRPr>
            </a:lvl1pPr>
            <a:lvl2pPr marL="234000" indent="0">
              <a:buNone/>
              <a:defRPr/>
            </a:lvl2pPr>
            <a:lvl3pPr marL="432000" indent="0">
              <a:buNone/>
              <a:defRPr/>
            </a:lvl3pPr>
            <a:lvl4pPr marL="612000" indent="0">
              <a:buNone/>
              <a:defRPr/>
            </a:lvl4pPr>
            <a:lvl5pPr marL="756000" indent="0">
              <a:buNone/>
              <a:defRPr/>
            </a:lvl5pPr>
          </a:lstStyle>
          <a:p>
            <a:pPr lvl="0"/>
            <a:r>
              <a:rPr lang="en-GB" dirty="0"/>
              <a:t>Click to edit Master text styles</a:t>
            </a:r>
          </a:p>
        </p:txBody>
      </p:sp>
      <p:sp>
        <p:nvSpPr>
          <p:cNvPr id="28" name="Text Placeholder 27"/>
          <p:cNvSpPr>
            <a:spLocks noGrp="1"/>
          </p:cNvSpPr>
          <p:nvPr>
            <p:ph type="body" sz="quarter" idx="16"/>
          </p:nvPr>
        </p:nvSpPr>
        <p:spPr>
          <a:xfrm>
            <a:off x="518745" y="1060760"/>
            <a:ext cx="5003353" cy="433553"/>
          </a:xfrm>
        </p:spPr>
        <p:txBody>
          <a:bodyPr tIns="108000" bIns="108000">
            <a:spAutoFit/>
          </a:bodyPr>
          <a:lstStyle>
            <a:lvl1pPr marL="0" indent="0">
              <a:buNone/>
              <a:defRPr sz="1400">
                <a:solidFill>
                  <a:schemeClr val="tx1"/>
                </a:solidFill>
              </a:defRPr>
            </a:lvl1pPr>
            <a:lvl2pPr marL="234000" indent="0">
              <a:buNone/>
              <a:defRPr/>
            </a:lvl2pPr>
            <a:lvl3pPr marL="432000" indent="0">
              <a:buNone/>
              <a:defRPr/>
            </a:lvl3pPr>
            <a:lvl4pPr marL="612000" indent="0">
              <a:buNone/>
              <a:defRPr/>
            </a:lvl4pPr>
            <a:lvl5pPr marL="756000" indent="0">
              <a:buNone/>
              <a:defRPr/>
            </a:lvl5pPr>
          </a:lstStyle>
          <a:p>
            <a:pPr lvl="0"/>
            <a:r>
              <a:rPr lang="en-GB" dirty="0"/>
              <a:t>Click to edit Master text styles</a:t>
            </a:r>
          </a:p>
        </p:txBody>
      </p:sp>
      <p:sp>
        <p:nvSpPr>
          <p:cNvPr id="31" name="Text Placeholder 30"/>
          <p:cNvSpPr>
            <a:spLocks noGrp="1"/>
          </p:cNvSpPr>
          <p:nvPr>
            <p:ph type="body" sz="quarter" idx="17"/>
          </p:nvPr>
        </p:nvSpPr>
        <p:spPr>
          <a:xfrm>
            <a:off x="518745" y="2017324"/>
            <a:ext cx="4978080" cy="402775"/>
          </a:xfrm>
        </p:spPr>
        <p:txBody>
          <a:bodyPr tIns="108000" bIns="108000" anchor="b">
            <a:spAutoFit/>
          </a:bodyPr>
          <a:lstStyle>
            <a:lvl1pPr marL="0" indent="0">
              <a:buNone/>
              <a:defRPr sz="1200" b="1">
                <a:solidFill>
                  <a:schemeClr val="tx1"/>
                </a:solidFill>
              </a:defRPr>
            </a:lvl1pPr>
          </a:lstStyle>
          <a:p>
            <a:pPr lvl="0"/>
            <a:r>
              <a:rPr lang="en-GB" dirty="0"/>
              <a:t>Click to edit Master text styles</a:t>
            </a:r>
          </a:p>
        </p:txBody>
      </p:sp>
      <p:cxnSp>
        <p:nvCxnSpPr>
          <p:cNvPr id="8" name="Straight Connector 7">
            <a:extLst>
              <a:ext uri="{FF2B5EF4-FFF2-40B4-BE49-F238E27FC236}">
                <a16:creationId xmlns:a16="http://schemas.microsoft.com/office/drawing/2014/main" id="{1F9950FA-9199-9C46-8DD8-6C548DD25FC4}"/>
              </a:ext>
            </a:extLst>
          </p:cNvPr>
          <p:cNvCxnSpPr/>
          <p:nvPr userDrawn="1"/>
        </p:nvCxnSpPr>
        <p:spPr>
          <a:xfrm>
            <a:off x="632460" y="561975"/>
            <a:ext cx="434975" cy="0"/>
          </a:xfrm>
          <a:prstGeom prst="line">
            <a:avLst/>
          </a:prstGeom>
          <a:ln w="76200">
            <a:solidFill>
              <a:srgbClr val="60A5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187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Square Pic">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F5D0881-C3DA-C248-A6A0-74B0F434074A}"/>
              </a:ext>
            </a:extLst>
          </p:cNvPr>
          <p:cNvCxnSpPr/>
          <p:nvPr userDrawn="1"/>
        </p:nvCxnSpPr>
        <p:spPr>
          <a:xfrm>
            <a:off x="622300" y="561975"/>
            <a:ext cx="434975" cy="0"/>
          </a:xfrm>
          <a:prstGeom prst="line">
            <a:avLst/>
          </a:prstGeom>
          <a:ln w="76200">
            <a:solidFill>
              <a:srgbClr val="60A534"/>
            </a:solidFill>
          </a:ln>
        </p:spPr>
        <p:style>
          <a:lnRef idx="1">
            <a:schemeClr val="accent1"/>
          </a:lnRef>
          <a:fillRef idx="0">
            <a:schemeClr val="accent1"/>
          </a:fillRef>
          <a:effectRef idx="0">
            <a:schemeClr val="accent1"/>
          </a:effectRef>
          <a:fontRef idx="minor">
            <a:schemeClr val="tx1"/>
          </a:fontRef>
        </p:style>
      </p:cxnSp>
      <p:sp>
        <p:nvSpPr>
          <p:cNvPr id="18" name="Content Placeholder 17"/>
          <p:cNvSpPr>
            <a:spLocks noGrp="1"/>
          </p:cNvSpPr>
          <p:nvPr>
            <p:ph sz="quarter" idx="14" hasCustomPrompt="1"/>
          </p:nvPr>
        </p:nvSpPr>
        <p:spPr>
          <a:xfrm>
            <a:off x="5179654" y="776288"/>
            <a:ext cx="3420000" cy="3735388"/>
          </a:xfrm>
          <a:solidFill>
            <a:schemeClr val="bg1">
              <a:lumMod val="85000"/>
            </a:schemeClr>
          </a:solidFill>
        </p:spPr>
        <p:txBody>
          <a:bodyPr/>
          <a:lstStyle>
            <a:lvl1pPr marL="0" indent="0">
              <a:buNone/>
              <a:defRPr sz="1600" baseline="0"/>
            </a:lvl1pPr>
          </a:lstStyle>
          <a:p>
            <a:pPr lvl="0"/>
            <a:r>
              <a:rPr lang="en-GB" dirty="0"/>
              <a:t>Click icon to add media</a:t>
            </a:r>
          </a:p>
        </p:txBody>
      </p:sp>
      <p:sp>
        <p:nvSpPr>
          <p:cNvPr id="24" name="Title 23"/>
          <p:cNvSpPr>
            <a:spLocks noGrp="1"/>
          </p:cNvSpPr>
          <p:nvPr>
            <p:ph type="title" hasCustomPrompt="1"/>
          </p:nvPr>
        </p:nvSpPr>
        <p:spPr>
          <a:xfrm>
            <a:off x="495737" y="512763"/>
            <a:ext cx="4677154" cy="706311"/>
          </a:xfrm>
        </p:spPr>
        <p:txBody>
          <a:bodyPr/>
          <a:lstStyle>
            <a:lvl1pPr>
              <a:defRPr/>
            </a:lvl1pPr>
          </a:lstStyle>
          <a:p>
            <a:r>
              <a:rPr lang="en-GB" dirty="0"/>
              <a:t>Slide title</a:t>
            </a:r>
            <a:endParaRPr lang="en-US" dirty="0"/>
          </a:p>
        </p:txBody>
      </p:sp>
      <p:sp>
        <p:nvSpPr>
          <p:cNvPr id="26" name="Text Placeholder 25"/>
          <p:cNvSpPr>
            <a:spLocks noGrp="1"/>
          </p:cNvSpPr>
          <p:nvPr>
            <p:ph type="body" sz="quarter" idx="15"/>
          </p:nvPr>
        </p:nvSpPr>
        <p:spPr>
          <a:xfrm>
            <a:off x="518745" y="2427734"/>
            <a:ext cx="4668489" cy="276999"/>
          </a:xfrm>
        </p:spPr>
        <p:txBody>
          <a:bodyPr>
            <a:spAutoFit/>
          </a:bodyPr>
          <a:lstStyle>
            <a:lvl1pPr marL="0" indent="0">
              <a:buNone/>
              <a:defRPr sz="1200" b="0" baseline="0"/>
            </a:lvl1pPr>
            <a:lvl2pPr marL="234000" indent="0">
              <a:buNone/>
              <a:defRPr/>
            </a:lvl2pPr>
            <a:lvl3pPr marL="432000" indent="0">
              <a:buNone/>
              <a:defRPr/>
            </a:lvl3pPr>
            <a:lvl4pPr marL="612000" indent="0">
              <a:buNone/>
              <a:defRPr/>
            </a:lvl4pPr>
            <a:lvl5pPr marL="756000" indent="0">
              <a:buNone/>
              <a:defRPr/>
            </a:lvl5pPr>
          </a:lstStyle>
          <a:p>
            <a:pPr lvl="0"/>
            <a:r>
              <a:rPr lang="en-GB"/>
              <a:t>Click to edit Master text styles</a:t>
            </a:r>
          </a:p>
        </p:txBody>
      </p:sp>
      <p:sp>
        <p:nvSpPr>
          <p:cNvPr id="28" name="Text Placeholder 27"/>
          <p:cNvSpPr>
            <a:spLocks noGrp="1"/>
          </p:cNvSpPr>
          <p:nvPr>
            <p:ph type="body" sz="quarter" idx="16"/>
          </p:nvPr>
        </p:nvSpPr>
        <p:spPr>
          <a:xfrm>
            <a:off x="518745" y="1060760"/>
            <a:ext cx="4662171" cy="433553"/>
          </a:xfrm>
        </p:spPr>
        <p:txBody>
          <a:bodyPr tIns="108000" bIns="108000">
            <a:spAutoFit/>
          </a:bodyPr>
          <a:lstStyle>
            <a:lvl1pPr marL="0" indent="0">
              <a:buNone/>
              <a:defRPr sz="1400"/>
            </a:lvl1pPr>
            <a:lvl2pPr marL="234000" indent="0">
              <a:buNone/>
              <a:defRPr/>
            </a:lvl2pPr>
            <a:lvl3pPr marL="432000" indent="0">
              <a:buNone/>
              <a:defRPr/>
            </a:lvl3pPr>
            <a:lvl4pPr marL="612000" indent="0">
              <a:buNone/>
              <a:defRPr/>
            </a:lvl4pPr>
            <a:lvl5pPr marL="756000" indent="0">
              <a:buNone/>
              <a:defRPr/>
            </a:lvl5pPr>
          </a:lstStyle>
          <a:p>
            <a:pPr lvl="0"/>
            <a:r>
              <a:rPr lang="en-GB"/>
              <a:t>Click to edit Master text styles</a:t>
            </a:r>
          </a:p>
        </p:txBody>
      </p:sp>
      <p:sp>
        <p:nvSpPr>
          <p:cNvPr id="31" name="Text Placeholder 30"/>
          <p:cNvSpPr>
            <a:spLocks noGrp="1"/>
          </p:cNvSpPr>
          <p:nvPr>
            <p:ph type="body" sz="quarter" idx="17"/>
          </p:nvPr>
        </p:nvSpPr>
        <p:spPr>
          <a:xfrm>
            <a:off x="518745" y="2017324"/>
            <a:ext cx="4655852" cy="402775"/>
          </a:xfrm>
        </p:spPr>
        <p:txBody>
          <a:bodyPr tIns="108000" bIns="108000" anchor="b">
            <a:spAutoFit/>
          </a:bodyPr>
          <a:lstStyle>
            <a:lvl1pPr marL="0" indent="0">
              <a:buNone/>
              <a:defRPr sz="1200" b="1"/>
            </a:lvl1pPr>
          </a:lstStyle>
          <a:p>
            <a:pPr lvl="0"/>
            <a:r>
              <a:rPr lang="en-GB" dirty="0"/>
              <a:t>Click to edit Master text styles</a:t>
            </a:r>
          </a:p>
        </p:txBody>
      </p:sp>
    </p:spTree>
    <p:extLst>
      <p:ext uri="{BB962C8B-B14F-4D97-AF65-F5344CB8AC3E}">
        <p14:creationId xmlns:p14="http://schemas.microsoft.com/office/powerpoint/2010/main" val="1476028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Round Pic">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5DF9A24-6E41-FA40-885E-A48FB7F28C0C}"/>
              </a:ext>
            </a:extLst>
          </p:cNvPr>
          <p:cNvCxnSpPr/>
          <p:nvPr userDrawn="1"/>
        </p:nvCxnSpPr>
        <p:spPr>
          <a:xfrm>
            <a:off x="622300" y="561975"/>
            <a:ext cx="434975" cy="0"/>
          </a:xfrm>
          <a:prstGeom prst="line">
            <a:avLst/>
          </a:prstGeom>
          <a:ln w="76200">
            <a:solidFill>
              <a:srgbClr val="60A534"/>
            </a:solidFill>
          </a:ln>
        </p:spPr>
        <p:style>
          <a:lnRef idx="1">
            <a:schemeClr val="accent1"/>
          </a:lnRef>
          <a:fillRef idx="0">
            <a:schemeClr val="accent1"/>
          </a:fillRef>
          <a:effectRef idx="0">
            <a:schemeClr val="accent1"/>
          </a:effectRef>
          <a:fontRef idx="minor">
            <a:schemeClr val="tx1"/>
          </a:fontRef>
        </p:style>
      </p:cxnSp>
      <p:sp>
        <p:nvSpPr>
          <p:cNvPr id="18" name="Content Placeholder 17"/>
          <p:cNvSpPr>
            <a:spLocks noGrp="1"/>
          </p:cNvSpPr>
          <p:nvPr>
            <p:ph sz="quarter" idx="14" hasCustomPrompt="1"/>
          </p:nvPr>
        </p:nvSpPr>
        <p:spPr>
          <a:xfrm>
            <a:off x="4862134" y="776288"/>
            <a:ext cx="3736800" cy="3735388"/>
          </a:xfrm>
          <a:prstGeom prst="ellipse">
            <a:avLst/>
          </a:prstGeom>
          <a:solidFill>
            <a:srgbClr val="D9D9D9"/>
          </a:solidFill>
        </p:spPr>
        <p:txBody>
          <a:bodyPr/>
          <a:lstStyle>
            <a:lvl1pPr marL="0" indent="0">
              <a:buNone/>
              <a:defRPr sz="1600" baseline="0"/>
            </a:lvl1pPr>
          </a:lstStyle>
          <a:p>
            <a:pPr lvl="0"/>
            <a:r>
              <a:rPr lang="en-GB" dirty="0"/>
              <a:t>Click icon to add media</a:t>
            </a:r>
          </a:p>
        </p:txBody>
      </p:sp>
      <p:sp>
        <p:nvSpPr>
          <p:cNvPr id="24" name="Title 23"/>
          <p:cNvSpPr>
            <a:spLocks noGrp="1"/>
          </p:cNvSpPr>
          <p:nvPr>
            <p:ph type="title" hasCustomPrompt="1"/>
          </p:nvPr>
        </p:nvSpPr>
        <p:spPr>
          <a:xfrm>
            <a:off x="495737" y="512763"/>
            <a:ext cx="4703280" cy="706311"/>
          </a:xfrm>
        </p:spPr>
        <p:txBody>
          <a:bodyPr/>
          <a:lstStyle>
            <a:lvl1pPr>
              <a:defRPr/>
            </a:lvl1pPr>
          </a:lstStyle>
          <a:p>
            <a:r>
              <a:rPr lang="en-GB" dirty="0"/>
              <a:t>Slide title</a:t>
            </a:r>
            <a:endParaRPr lang="en-US" dirty="0"/>
          </a:p>
        </p:txBody>
      </p:sp>
      <p:sp>
        <p:nvSpPr>
          <p:cNvPr id="26" name="Text Placeholder 25"/>
          <p:cNvSpPr>
            <a:spLocks noGrp="1"/>
          </p:cNvSpPr>
          <p:nvPr>
            <p:ph type="body" sz="quarter" idx="15"/>
          </p:nvPr>
        </p:nvSpPr>
        <p:spPr>
          <a:xfrm>
            <a:off x="518745" y="2427734"/>
            <a:ext cx="4356291" cy="276999"/>
          </a:xfrm>
        </p:spPr>
        <p:txBody>
          <a:bodyPr>
            <a:spAutoFit/>
          </a:bodyPr>
          <a:lstStyle>
            <a:lvl1pPr marL="0" indent="0">
              <a:buNone/>
              <a:defRPr sz="1200" b="0" baseline="0"/>
            </a:lvl1pPr>
            <a:lvl2pPr marL="234000" indent="0">
              <a:buNone/>
              <a:defRPr/>
            </a:lvl2pPr>
            <a:lvl3pPr marL="432000" indent="0">
              <a:buNone/>
              <a:defRPr/>
            </a:lvl3pPr>
            <a:lvl4pPr marL="612000" indent="0">
              <a:buNone/>
              <a:defRPr/>
            </a:lvl4pPr>
            <a:lvl5pPr marL="756000" indent="0">
              <a:buNone/>
              <a:defRPr/>
            </a:lvl5pPr>
          </a:lstStyle>
          <a:p>
            <a:pPr lvl="0"/>
            <a:r>
              <a:rPr lang="en-GB"/>
              <a:t>Click to edit Master text styles</a:t>
            </a:r>
          </a:p>
        </p:txBody>
      </p:sp>
      <p:sp>
        <p:nvSpPr>
          <p:cNvPr id="28" name="Text Placeholder 27"/>
          <p:cNvSpPr>
            <a:spLocks noGrp="1"/>
          </p:cNvSpPr>
          <p:nvPr>
            <p:ph type="body" sz="quarter" idx="16"/>
          </p:nvPr>
        </p:nvSpPr>
        <p:spPr>
          <a:xfrm>
            <a:off x="518745" y="1060760"/>
            <a:ext cx="4662171" cy="433553"/>
          </a:xfrm>
        </p:spPr>
        <p:txBody>
          <a:bodyPr tIns="108000" bIns="108000">
            <a:spAutoFit/>
          </a:bodyPr>
          <a:lstStyle>
            <a:lvl1pPr marL="0" indent="0">
              <a:buNone/>
              <a:defRPr sz="1400"/>
            </a:lvl1pPr>
            <a:lvl2pPr marL="234000" indent="0">
              <a:buNone/>
              <a:defRPr/>
            </a:lvl2pPr>
            <a:lvl3pPr marL="432000" indent="0">
              <a:buNone/>
              <a:defRPr/>
            </a:lvl3pPr>
            <a:lvl4pPr marL="612000" indent="0">
              <a:buNone/>
              <a:defRPr/>
            </a:lvl4pPr>
            <a:lvl5pPr marL="756000" indent="0">
              <a:buNone/>
              <a:defRPr/>
            </a:lvl5pPr>
          </a:lstStyle>
          <a:p>
            <a:pPr lvl="0"/>
            <a:r>
              <a:rPr lang="en-GB"/>
              <a:t>Click to edit Master text styles</a:t>
            </a:r>
          </a:p>
        </p:txBody>
      </p:sp>
      <p:sp>
        <p:nvSpPr>
          <p:cNvPr id="31" name="Text Placeholder 30"/>
          <p:cNvSpPr>
            <a:spLocks noGrp="1"/>
          </p:cNvSpPr>
          <p:nvPr>
            <p:ph type="body" sz="quarter" idx="17"/>
          </p:nvPr>
        </p:nvSpPr>
        <p:spPr>
          <a:xfrm>
            <a:off x="518745" y="2017324"/>
            <a:ext cx="4356291" cy="402775"/>
          </a:xfrm>
        </p:spPr>
        <p:txBody>
          <a:bodyPr tIns="108000" bIns="108000" anchor="b">
            <a:spAutoFit/>
          </a:bodyPr>
          <a:lstStyle>
            <a:lvl1pPr marL="0" indent="0">
              <a:buNone/>
              <a:defRPr sz="1200" b="1"/>
            </a:lvl1pPr>
          </a:lstStyle>
          <a:p>
            <a:pPr lvl="0"/>
            <a:r>
              <a:rPr lang="en-GB"/>
              <a:t>Click to edit Master text styles</a:t>
            </a:r>
          </a:p>
        </p:txBody>
      </p:sp>
    </p:spTree>
    <p:extLst>
      <p:ext uri="{BB962C8B-B14F-4D97-AF65-F5344CB8AC3E}">
        <p14:creationId xmlns:p14="http://schemas.microsoft.com/office/powerpoint/2010/main" val="2674052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Right Pic">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2D06E-BE90-D647-84D4-7B6749CD0422}"/>
              </a:ext>
            </a:extLst>
          </p:cNvPr>
          <p:cNvCxnSpPr/>
          <p:nvPr userDrawn="1"/>
        </p:nvCxnSpPr>
        <p:spPr>
          <a:xfrm>
            <a:off x="622300" y="561975"/>
            <a:ext cx="434975" cy="0"/>
          </a:xfrm>
          <a:prstGeom prst="line">
            <a:avLst/>
          </a:prstGeom>
          <a:ln w="76200">
            <a:solidFill>
              <a:srgbClr val="60A534"/>
            </a:solidFill>
          </a:ln>
        </p:spPr>
        <p:style>
          <a:lnRef idx="1">
            <a:schemeClr val="accent1"/>
          </a:lnRef>
          <a:fillRef idx="0">
            <a:schemeClr val="accent1"/>
          </a:fillRef>
          <a:effectRef idx="0">
            <a:schemeClr val="accent1"/>
          </a:effectRef>
          <a:fontRef idx="minor">
            <a:schemeClr val="tx1"/>
          </a:fontRef>
        </p:style>
      </p:cxnSp>
      <p:sp>
        <p:nvSpPr>
          <p:cNvPr id="18" name="Content Placeholder 17"/>
          <p:cNvSpPr>
            <a:spLocks noGrp="1"/>
          </p:cNvSpPr>
          <p:nvPr>
            <p:ph sz="quarter" idx="14" hasCustomPrompt="1"/>
          </p:nvPr>
        </p:nvSpPr>
        <p:spPr>
          <a:xfrm>
            <a:off x="4573588" y="0"/>
            <a:ext cx="4570412" cy="5143500"/>
          </a:xfrm>
          <a:solidFill>
            <a:srgbClr val="D9D9D9"/>
          </a:solidFill>
        </p:spPr>
        <p:txBody>
          <a:bodyPr/>
          <a:lstStyle>
            <a:lvl1pPr marL="0" indent="0">
              <a:buNone/>
              <a:defRPr sz="1600" baseline="0"/>
            </a:lvl1pPr>
          </a:lstStyle>
          <a:p>
            <a:pPr lvl="0"/>
            <a:r>
              <a:rPr lang="en-GB" dirty="0"/>
              <a:t>Click icon to add media</a:t>
            </a:r>
          </a:p>
        </p:txBody>
      </p:sp>
      <p:sp>
        <p:nvSpPr>
          <p:cNvPr id="24" name="Title 23"/>
          <p:cNvSpPr>
            <a:spLocks noGrp="1"/>
          </p:cNvSpPr>
          <p:nvPr>
            <p:ph type="title" hasCustomPrompt="1"/>
          </p:nvPr>
        </p:nvSpPr>
        <p:spPr>
          <a:xfrm>
            <a:off x="495736" y="512763"/>
            <a:ext cx="4076263" cy="706311"/>
          </a:xfrm>
        </p:spPr>
        <p:txBody>
          <a:bodyPr/>
          <a:lstStyle>
            <a:lvl1pPr>
              <a:defRPr/>
            </a:lvl1pPr>
          </a:lstStyle>
          <a:p>
            <a:r>
              <a:rPr lang="en-GB" dirty="0"/>
              <a:t>Slide title</a:t>
            </a:r>
            <a:endParaRPr lang="en-US" dirty="0"/>
          </a:p>
        </p:txBody>
      </p:sp>
      <p:sp>
        <p:nvSpPr>
          <p:cNvPr id="26" name="Text Placeholder 25"/>
          <p:cNvSpPr>
            <a:spLocks noGrp="1"/>
          </p:cNvSpPr>
          <p:nvPr>
            <p:ph type="body" sz="quarter" idx="15"/>
          </p:nvPr>
        </p:nvSpPr>
        <p:spPr>
          <a:xfrm>
            <a:off x="518745" y="2427734"/>
            <a:ext cx="4054843" cy="276999"/>
          </a:xfrm>
        </p:spPr>
        <p:txBody>
          <a:bodyPr>
            <a:spAutoFit/>
          </a:bodyPr>
          <a:lstStyle>
            <a:lvl1pPr marL="0" indent="0">
              <a:buNone/>
              <a:defRPr sz="1200" b="0" baseline="0"/>
            </a:lvl1pPr>
            <a:lvl2pPr marL="234000" indent="0">
              <a:buNone/>
              <a:defRPr/>
            </a:lvl2pPr>
            <a:lvl3pPr marL="432000" indent="0">
              <a:buNone/>
              <a:defRPr/>
            </a:lvl3pPr>
            <a:lvl4pPr marL="612000" indent="0">
              <a:buNone/>
              <a:defRPr/>
            </a:lvl4pPr>
            <a:lvl5pPr marL="756000" indent="0">
              <a:buNone/>
              <a:defRPr/>
            </a:lvl5pPr>
          </a:lstStyle>
          <a:p>
            <a:pPr lvl="0"/>
            <a:r>
              <a:rPr lang="en-GB" dirty="0"/>
              <a:t>Click to edit Master text styles</a:t>
            </a:r>
          </a:p>
        </p:txBody>
      </p:sp>
      <p:sp>
        <p:nvSpPr>
          <p:cNvPr id="28" name="Text Placeholder 27"/>
          <p:cNvSpPr>
            <a:spLocks noGrp="1"/>
          </p:cNvSpPr>
          <p:nvPr>
            <p:ph type="body" sz="quarter" idx="16"/>
          </p:nvPr>
        </p:nvSpPr>
        <p:spPr>
          <a:xfrm>
            <a:off x="518745" y="1060760"/>
            <a:ext cx="4054843" cy="433553"/>
          </a:xfrm>
        </p:spPr>
        <p:txBody>
          <a:bodyPr tIns="108000" bIns="108000">
            <a:spAutoFit/>
          </a:bodyPr>
          <a:lstStyle>
            <a:lvl1pPr marL="0" indent="0">
              <a:buNone/>
              <a:defRPr sz="1400"/>
            </a:lvl1pPr>
            <a:lvl2pPr marL="234000" indent="0">
              <a:buNone/>
              <a:defRPr/>
            </a:lvl2pPr>
            <a:lvl3pPr marL="432000" indent="0">
              <a:buNone/>
              <a:defRPr/>
            </a:lvl3pPr>
            <a:lvl4pPr marL="612000" indent="0">
              <a:buNone/>
              <a:defRPr/>
            </a:lvl4pPr>
            <a:lvl5pPr marL="756000" indent="0">
              <a:buNone/>
              <a:defRPr/>
            </a:lvl5pPr>
          </a:lstStyle>
          <a:p>
            <a:pPr lvl="0"/>
            <a:r>
              <a:rPr lang="en-GB"/>
              <a:t>Click to edit Master text styles</a:t>
            </a:r>
          </a:p>
        </p:txBody>
      </p:sp>
      <p:sp>
        <p:nvSpPr>
          <p:cNvPr id="31" name="Text Placeholder 30"/>
          <p:cNvSpPr>
            <a:spLocks noGrp="1"/>
          </p:cNvSpPr>
          <p:nvPr>
            <p:ph type="body" sz="quarter" idx="17"/>
          </p:nvPr>
        </p:nvSpPr>
        <p:spPr>
          <a:xfrm>
            <a:off x="518745" y="2017324"/>
            <a:ext cx="4054843" cy="402775"/>
          </a:xfrm>
        </p:spPr>
        <p:txBody>
          <a:bodyPr tIns="108000" bIns="108000" anchor="b">
            <a:spAutoFit/>
          </a:bodyPr>
          <a:lstStyle>
            <a:lvl1pPr marL="0" indent="0">
              <a:buNone/>
              <a:defRPr sz="1200" b="1"/>
            </a:lvl1pPr>
          </a:lstStyle>
          <a:p>
            <a:pPr lvl="0"/>
            <a:r>
              <a:rPr lang="en-GB"/>
              <a:t>Click to edit Master text styles</a:t>
            </a:r>
          </a:p>
        </p:txBody>
      </p:sp>
    </p:spTree>
    <p:extLst>
      <p:ext uri="{BB962C8B-B14F-4D97-AF65-F5344CB8AC3E}">
        <p14:creationId xmlns:p14="http://schemas.microsoft.com/office/powerpoint/2010/main" val="3522240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Left Pic">
    <p:spTree>
      <p:nvGrpSpPr>
        <p:cNvPr id="1" name=""/>
        <p:cNvGrpSpPr/>
        <p:nvPr/>
      </p:nvGrpSpPr>
      <p:grpSpPr>
        <a:xfrm>
          <a:off x="0" y="0"/>
          <a:ext cx="0" cy="0"/>
          <a:chOff x="0" y="0"/>
          <a:chExt cx="0" cy="0"/>
        </a:xfrm>
      </p:grpSpPr>
      <p:sp>
        <p:nvSpPr>
          <p:cNvPr id="18" name="Content Placeholder 17"/>
          <p:cNvSpPr>
            <a:spLocks noGrp="1"/>
          </p:cNvSpPr>
          <p:nvPr>
            <p:ph sz="quarter" idx="14" hasCustomPrompt="1"/>
          </p:nvPr>
        </p:nvSpPr>
        <p:spPr>
          <a:xfrm>
            <a:off x="0" y="0"/>
            <a:ext cx="4570412" cy="5143500"/>
          </a:xfrm>
          <a:solidFill>
            <a:srgbClr val="D9D9D9"/>
          </a:solidFill>
        </p:spPr>
        <p:txBody>
          <a:bodyPr/>
          <a:lstStyle>
            <a:lvl1pPr marL="0" indent="0">
              <a:buNone/>
              <a:defRPr sz="1600" baseline="0"/>
            </a:lvl1pPr>
          </a:lstStyle>
          <a:p>
            <a:pPr lvl="0"/>
            <a:r>
              <a:rPr lang="en-GB" dirty="0"/>
              <a:t>Click icon to add media</a:t>
            </a:r>
          </a:p>
        </p:txBody>
      </p:sp>
      <p:sp>
        <p:nvSpPr>
          <p:cNvPr id="24" name="Title 23"/>
          <p:cNvSpPr>
            <a:spLocks noGrp="1"/>
          </p:cNvSpPr>
          <p:nvPr>
            <p:ph type="title" hasCustomPrompt="1"/>
          </p:nvPr>
        </p:nvSpPr>
        <p:spPr>
          <a:xfrm>
            <a:off x="4920370" y="512763"/>
            <a:ext cx="3857870" cy="706311"/>
          </a:xfrm>
        </p:spPr>
        <p:txBody>
          <a:bodyPr/>
          <a:lstStyle>
            <a:lvl1pPr>
              <a:defRPr/>
            </a:lvl1pPr>
          </a:lstStyle>
          <a:p>
            <a:r>
              <a:rPr lang="en-GB" dirty="0"/>
              <a:t>Slide title</a:t>
            </a:r>
            <a:endParaRPr lang="en-US" dirty="0"/>
          </a:p>
        </p:txBody>
      </p:sp>
      <p:sp>
        <p:nvSpPr>
          <p:cNvPr id="26" name="Text Placeholder 25"/>
          <p:cNvSpPr>
            <a:spLocks noGrp="1"/>
          </p:cNvSpPr>
          <p:nvPr>
            <p:ph type="body" sz="quarter" idx="15"/>
          </p:nvPr>
        </p:nvSpPr>
        <p:spPr>
          <a:xfrm>
            <a:off x="4943379" y="2427734"/>
            <a:ext cx="3838906" cy="276999"/>
          </a:xfrm>
        </p:spPr>
        <p:txBody>
          <a:bodyPr>
            <a:spAutoFit/>
          </a:bodyPr>
          <a:lstStyle>
            <a:lvl1pPr marL="0" indent="0">
              <a:buNone/>
              <a:defRPr sz="1200" b="0" baseline="0"/>
            </a:lvl1pPr>
            <a:lvl2pPr marL="234000" indent="0">
              <a:buNone/>
              <a:defRPr/>
            </a:lvl2pPr>
            <a:lvl3pPr marL="432000" indent="0">
              <a:buNone/>
              <a:defRPr/>
            </a:lvl3pPr>
            <a:lvl4pPr marL="612000" indent="0">
              <a:buNone/>
              <a:defRPr/>
            </a:lvl4pPr>
            <a:lvl5pPr marL="756000" indent="0">
              <a:buNone/>
              <a:defRPr/>
            </a:lvl5pPr>
          </a:lstStyle>
          <a:p>
            <a:pPr lvl="0"/>
            <a:r>
              <a:rPr lang="en-GB"/>
              <a:t>Click to edit Master text styles</a:t>
            </a:r>
          </a:p>
        </p:txBody>
      </p:sp>
      <p:sp>
        <p:nvSpPr>
          <p:cNvPr id="28" name="Text Placeholder 27"/>
          <p:cNvSpPr>
            <a:spLocks noGrp="1"/>
          </p:cNvSpPr>
          <p:nvPr>
            <p:ph type="body" sz="quarter" idx="16"/>
          </p:nvPr>
        </p:nvSpPr>
        <p:spPr>
          <a:xfrm>
            <a:off x="4943378" y="1060760"/>
            <a:ext cx="3832587" cy="433553"/>
          </a:xfrm>
        </p:spPr>
        <p:txBody>
          <a:bodyPr tIns="108000" bIns="108000">
            <a:spAutoFit/>
          </a:bodyPr>
          <a:lstStyle>
            <a:lvl1pPr marL="0" indent="0">
              <a:buNone/>
              <a:defRPr sz="1400"/>
            </a:lvl1pPr>
            <a:lvl2pPr marL="234000" indent="0">
              <a:buNone/>
              <a:defRPr/>
            </a:lvl2pPr>
            <a:lvl3pPr marL="432000" indent="0">
              <a:buNone/>
              <a:defRPr/>
            </a:lvl3pPr>
            <a:lvl4pPr marL="612000" indent="0">
              <a:buNone/>
              <a:defRPr/>
            </a:lvl4pPr>
            <a:lvl5pPr marL="756000" indent="0">
              <a:buNone/>
              <a:defRPr/>
            </a:lvl5pPr>
          </a:lstStyle>
          <a:p>
            <a:pPr lvl="0"/>
            <a:r>
              <a:rPr lang="en-GB"/>
              <a:t>Click to edit Master text styles</a:t>
            </a:r>
          </a:p>
        </p:txBody>
      </p:sp>
      <p:sp>
        <p:nvSpPr>
          <p:cNvPr id="31" name="Text Placeholder 30"/>
          <p:cNvSpPr>
            <a:spLocks noGrp="1"/>
          </p:cNvSpPr>
          <p:nvPr>
            <p:ph type="body" sz="quarter" idx="17"/>
          </p:nvPr>
        </p:nvSpPr>
        <p:spPr>
          <a:xfrm>
            <a:off x="4943378" y="2017324"/>
            <a:ext cx="3832587" cy="402775"/>
          </a:xfrm>
        </p:spPr>
        <p:txBody>
          <a:bodyPr tIns="108000" bIns="108000" anchor="b">
            <a:spAutoFit/>
          </a:bodyPr>
          <a:lstStyle>
            <a:lvl1pPr marL="0" indent="0">
              <a:buNone/>
              <a:defRPr sz="1200" b="1"/>
            </a:lvl1pPr>
          </a:lstStyle>
          <a:p>
            <a:pPr lvl="0"/>
            <a:r>
              <a:rPr lang="en-GB"/>
              <a:t>Click to edit Master text styles</a:t>
            </a:r>
          </a:p>
        </p:txBody>
      </p:sp>
    </p:spTree>
    <p:extLst>
      <p:ext uri="{BB962C8B-B14F-4D97-AF65-F5344CB8AC3E}">
        <p14:creationId xmlns:p14="http://schemas.microsoft.com/office/powerpoint/2010/main" val="2143185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Bold Text+Left Pic">
    <p:spTree>
      <p:nvGrpSpPr>
        <p:cNvPr id="1" name=""/>
        <p:cNvGrpSpPr/>
        <p:nvPr/>
      </p:nvGrpSpPr>
      <p:grpSpPr>
        <a:xfrm>
          <a:off x="0" y="0"/>
          <a:ext cx="0" cy="0"/>
          <a:chOff x="0" y="0"/>
          <a:chExt cx="0" cy="0"/>
        </a:xfrm>
      </p:grpSpPr>
      <p:sp>
        <p:nvSpPr>
          <p:cNvPr id="18" name="Content Placeholder 17"/>
          <p:cNvSpPr>
            <a:spLocks noGrp="1"/>
          </p:cNvSpPr>
          <p:nvPr>
            <p:ph sz="quarter" idx="14" hasCustomPrompt="1"/>
          </p:nvPr>
        </p:nvSpPr>
        <p:spPr>
          <a:xfrm>
            <a:off x="0" y="0"/>
            <a:ext cx="4570412" cy="5143500"/>
          </a:xfrm>
          <a:solidFill>
            <a:srgbClr val="D9D9D9"/>
          </a:solidFill>
        </p:spPr>
        <p:txBody>
          <a:bodyPr/>
          <a:lstStyle>
            <a:lvl1pPr marL="0" indent="0">
              <a:buNone/>
              <a:defRPr sz="1600" baseline="0"/>
            </a:lvl1pPr>
          </a:lstStyle>
          <a:p>
            <a:pPr lvl="0"/>
            <a:r>
              <a:rPr lang="en-GB" dirty="0"/>
              <a:t>Click icon to add media</a:t>
            </a:r>
          </a:p>
        </p:txBody>
      </p:sp>
    </p:spTree>
    <p:extLst>
      <p:ext uri="{BB962C8B-B14F-4D97-AF65-F5344CB8AC3E}">
        <p14:creationId xmlns:p14="http://schemas.microsoft.com/office/powerpoint/2010/main" val="3346995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Right Green_Large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1B33B1-9A12-C444-94A5-F2A66745278F}"/>
              </a:ext>
            </a:extLst>
          </p:cNvPr>
          <p:cNvSpPr/>
          <p:nvPr userDrawn="1"/>
        </p:nvSpPr>
        <p:spPr>
          <a:xfrm>
            <a:off x="4572000" y="0"/>
            <a:ext cx="457358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 name="Straight Connector 6">
            <a:extLst>
              <a:ext uri="{FF2B5EF4-FFF2-40B4-BE49-F238E27FC236}">
                <a16:creationId xmlns:a16="http://schemas.microsoft.com/office/drawing/2014/main" id="{2B43DE67-B926-1345-B3E5-ED66B3AD7911}"/>
              </a:ext>
            </a:extLst>
          </p:cNvPr>
          <p:cNvCxnSpPr/>
          <p:nvPr userDrawn="1"/>
        </p:nvCxnSpPr>
        <p:spPr>
          <a:xfrm>
            <a:off x="622300" y="561975"/>
            <a:ext cx="434975" cy="0"/>
          </a:xfrm>
          <a:prstGeom prst="line">
            <a:avLst/>
          </a:prstGeom>
          <a:ln w="76200">
            <a:solidFill>
              <a:srgbClr val="60A534"/>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hasCustomPrompt="1"/>
          </p:nvPr>
        </p:nvSpPr>
        <p:spPr>
          <a:xfrm>
            <a:off x="495736" y="512763"/>
            <a:ext cx="4076263" cy="706311"/>
          </a:xfrm>
        </p:spPr>
        <p:txBody>
          <a:bodyPr/>
          <a:lstStyle>
            <a:lvl1pPr>
              <a:defRPr/>
            </a:lvl1pPr>
          </a:lstStyle>
          <a:p>
            <a:r>
              <a:rPr lang="en-GB" dirty="0"/>
              <a:t>Slide title</a:t>
            </a:r>
            <a:endParaRPr lang="en-US" dirty="0"/>
          </a:p>
        </p:txBody>
      </p:sp>
      <p:sp>
        <p:nvSpPr>
          <p:cNvPr id="26" name="Text Placeholder 25"/>
          <p:cNvSpPr>
            <a:spLocks noGrp="1"/>
          </p:cNvSpPr>
          <p:nvPr>
            <p:ph type="body" sz="quarter" idx="15"/>
          </p:nvPr>
        </p:nvSpPr>
        <p:spPr>
          <a:xfrm>
            <a:off x="518745" y="1852705"/>
            <a:ext cx="4054843" cy="246221"/>
          </a:xfrm>
        </p:spPr>
        <p:txBody>
          <a:bodyPr>
            <a:spAutoFit/>
          </a:bodyPr>
          <a:lstStyle>
            <a:lvl1pPr marL="0" indent="0">
              <a:buNone/>
              <a:defRPr sz="1000" b="0" baseline="0"/>
            </a:lvl1pPr>
            <a:lvl2pPr marL="234000" indent="0">
              <a:buNone/>
              <a:defRPr/>
            </a:lvl2pPr>
            <a:lvl3pPr marL="432000" indent="0">
              <a:buNone/>
              <a:defRPr/>
            </a:lvl3pPr>
            <a:lvl4pPr marL="612000" indent="0">
              <a:buNone/>
              <a:defRPr/>
            </a:lvl4pPr>
            <a:lvl5pPr marL="756000" indent="0">
              <a:buNone/>
              <a:defRPr/>
            </a:lvl5pPr>
          </a:lstStyle>
          <a:p>
            <a:pPr lvl="0"/>
            <a:r>
              <a:rPr lang="en-GB" dirty="0"/>
              <a:t>Click to edit Master text styles</a:t>
            </a:r>
          </a:p>
        </p:txBody>
      </p:sp>
      <p:sp>
        <p:nvSpPr>
          <p:cNvPr id="28" name="Text Placeholder 27"/>
          <p:cNvSpPr>
            <a:spLocks noGrp="1"/>
          </p:cNvSpPr>
          <p:nvPr>
            <p:ph type="body" sz="quarter" idx="16"/>
          </p:nvPr>
        </p:nvSpPr>
        <p:spPr>
          <a:xfrm>
            <a:off x="518745" y="1060760"/>
            <a:ext cx="4054843" cy="433553"/>
          </a:xfrm>
        </p:spPr>
        <p:txBody>
          <a:bodyPr tIns="108000" bIns="108000">
            <a:spAutoFit/>
          </a:bodyPr>
          <a:lstStyle>
            <a:lvl1pPr marL="0" indent="0">
              <a:buNone/>
              <a:defRPr sz="1400"/>
            </a:lvl1pPr>
            <a:lvl2pPr marL="234000" indent="0">
              <a:buNone/>
              <a:defRPr/>
            </a:lvl2pPr>
            <a:lvl3pPr marL="432000" indent="0">
              <a:buNone/>
              <a:defRPr/>
            </a:lvl3pPr>
            <a:lvl4pPr marL="612000" indent="0">
              <a:buNone/>
              <a:defRPr/>
            </a:lvl4pPr>
            <a:lvl5pPr marL="756000" indent="0">
              <a:buNone/>
              <a:defRPr/>
            </a:lvl5pPr>
          </a:lstStyle>
          <a:p>
            <a:pPr lvl="0"/>
            <a:r>
              <a:rPr lang="en-GB"/>
              <a:t>Click to edit Master text styles</a:t>
            </a:r>
          </a:p>
        </p:txBody>
      </p:sp>
      <p:sp>
        <p:nvSpPr>
          <p:cNvPr id="12" name="Text Placeholder 3"/>
          <p:cNvSpPr>
            <a:spLocks noGrp="1"/>
          </p:cNvSpPr>
          <p:nvPr>
            <p:ph type="body" sz="quarter" idx="18" hasCustomPrompt="1"/>
          </p:nvPr>
        </p:nvSpPr>
        <p:spPr>
          <a:xfrm>
            <a:off x="4944779" y="751012"/>
            <a:ext cx="3822503" cy="3893303"/>
          </a:xfrm>
        </p:spPr>
        <p:txBody>
          <a:bodyPr/>
          <a:lstStyle>
            <a:lvl1pPr marL="0" indent="0">
              <a:buNone/>
              <a:defRPr sz="1800" baseline="0">
                <a:solidFill>
                  <a:srgbClr val="FFFFFF"/>
                </a:solidFill>
              </a:defRPr>
            </a:lvl1pPr>
          </a:lstStyle>
          <a:p>
            <a:pPr lvl="0"/>
            <a:r>
              <a:rPr lang="en-GB" dirty="0"/>
              <a:t>Click to add larger text statements</a:t>
            </a:r>
          </a:p>
        </p:txBody>
      </p:sp>
    </p:spTree>
    <p:extLst>
      <p:ext uri="{BB962C8B-B14F-4D97-AF65-F5344CB8AC3E}">
        <p14:creationId xmlns:p14="http://schemas.microsoft.com/office/powerpoint/2010/main" val="2222962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Left Green_Large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1C1BD4-1C6A-4447-89E4-58DB33047120}"/>
              </a:ext>
            </a:extLst>
          </p:cNvPr>
          <p:cNvSpPr/>
          <p:nvPr userDrawn="1"/>
        </p:nvSpPr>
        <p:spPr>
          <a:xfrm>
            <a:off x="0" y="0"/>
            <a:ext cx="4573588" cy="5143500"/>
          </a:xfrm>
          <a:prstGeom prst="rect">
            <a:avLst/>
          </a:prstGeom>
          <a:solidFill>
            <a:srgbClr val="60A5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 name="Straight Connector 6">
            <a:extLst>
              <a:ext uri="{FF2B5EF4-FFF2-40B4-BE49-F238E27FC236}">
                <a16:creationId xmlns:a16="http://schemas.microsoft.com/office/drawing/2014/main" id="{FB3A2F37-6E52-4641-B0EC-9F5F0BC58EC3}"/>
              </a:ext>
            </a:extLst>
          </p:cNvPr>
          <p:cNvCxnSpPr/>
          <p:nvPr userDrawn="1"/>
        </p:nvCxnSpPr>
        <p:spPr>
          <a:xfrm>
            <a:off x="5046663" y="561975"/>
            <a:ext cx="434975" cy="0"/>
          </a:xfrm>
          <a:prstGeom prst="line">
            <a:avLst/>
          </a:prstGeom>
          <a:ln w="76200">
            <a:solidFill>
              <a:srgbClr val="60A534"/>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hasCustomPrompt="1"/>
          </p:nvPr>
        </p:nvSpPr>
        <p:spPr>
          <a:xfrm>
            <a:off x="4920370" y="512763"/>
            <a:ext cx="3857870" cy="706311"/>
          </a:xfrm>
        </p:spPr>
        <p:txBody>
          <a:bodyPr/>
          <a:lstStyle>
            <a:lvl1pPr>
              <a:defRPr/>
            </a:lvl1pPr>
          </a:lstStyle>
          <a:p>
            <a:r>
              <a:rPr lang="en-GB" dirty="0"/>
              <a:t>Slide title</a:t>
            </a:r>
            <a:endParaRPr lang="en-US" dirty="0"/>
          </a:p>
        </p:txBody>
      </p:sp>
      <p:sp>
        <p:nvSpPr>
          <p:cNvPr id="26" name="Text Placeholder 25"/>
          <p:cNvSpPr>
            <a:spLocks noGrp="1"/>
          </p:cNvSpPr>
          <p:nvPr>
            <p:ph type="body" sz="quarter" idx="15"/>
          </p:nvPr>
        </p:nvSpPr>
        <p:spPr>
          <a:xfrm>
            <a:off x="4943379" y="1852705"/>
            <a:ext cx="3838906" cy="246221"/>
          </a:xfrm>
        </p:spPr>
        <p:txBody>
          <a:bodyPr>
            <a:spAutoFit/>
          </a:bodyPr>
          <a:lstStyle>
            <a:lvl1pPr marL="0" indent="0">
              <a:buNone/>
              <a:defRPr sz="1000" b="0" baseline="0"/>
            </a:lvl1pPr>
            <a:lvl2pPr marL="234000" indent="0">
              <a:buNone/>
              <a:defRPr/>
            </a:lvl2pPr>
            <a:lvl3pPr marL="432000" indent="0">
              <a:buNone/>
              <a:defRPr/>
            </a:lvl3pPr>
            <a:lvl4pPr marL="612000" indent="0">
              <a:buNone/>
              <a:defRPr/>
            </a:lvl4pPr>
            <a:lvl5pPr marL="756000" indent="0">
              <a:buNone/>
              <a:defRPr/>
            </a:lvl5pPr>
          </a:lstStyle>
          <a:p>
            <a:pPr lvl="0"/>
            <a:r>
              <a:rPr lang="en-GB" dirty="0"/>
              <a:t>Click to edit Master text styles</a:t>
            </a:r>
          </a:p>
        </p:txBody>
      </p:sp>
      <p:sp>
        <p:nvSpPr>
          <p:cNvPr id="28" name="Text Placeholder 27"/>
          <p:cNvSpPr>
            <a:spLocks noGrp="1"/>
          </p:cNvSpPr>
          <p:nvPr>
            <p:ph type="body" sz="quarter" idx="16"/>
          </p:nvPr>
        </p:nvSpPr>
        <p:spPr>
          <a:xfrm>
            <a:off x="4943378" y="1060760"/>
            <a:ext cx="3832587" cy="433553"/>
          </a:xfrm>
        </p:spPr>
        <p:txBody>
          <a:bodyPr tIns="108000" bIns="108000">
            <a:spAutoFit/>
          </a:bodyPr>
          <a:lstStyle>
            <a:lvl1pPr marL="0" indent="0">
              <a:buNone/>
              <a:defRPr sz="1400"/>
            </a:lvl1pPr>
            <a:lvl2pPr marL="234000" indent="0">
              <a:buNone/>
              <a:defRPr/>
            </a:lvl2pPr>
            <a:lvl3pPr marL="432000" indent="0">
              <a:buNone/>
              <a:defRPr/>
            </a:lvl3pPr>
            <a:lvl4pPr marL="612000" indent="0">
              <a:buNone/>
              <a:defRPr/>
            </a:lvl4pPr>
            <a:lvl5pPr marL="756000" indent="0">
              <a:buNone/>
              <a:defRPr/>
            </a:lvl5pPr>
          </a:lstStyle>
          <a:p>
            <a:pPr lvl="0"/>
            <a:r>
              <a:rPr lang="en-GB"/>
              <a:t>Click to edit Master text styles</a:t>
            </a:r>
          </a:p>
        </p:txBody>
      </p:sp>
      <p:sp>
        <p:nvSpPr>
          <p:cNvPr id="4" name="Text Placeholder 3"/>
          <p:cNvSpPr>
            <a:spLocks noGrp="1"/>
          </p:cNvSpPr>
          <p:nvPr>
            <p:ph type="body" sz="quarter" idx="18" hasCustomPrompt="1"/>
          </p:nvPr>
        </p:nvSpPr>
        <p:spPr>
          <a:xfrm>
            <a:off x="524411" y="751012"/>
            <a:ext cx="3822503" cy="3893303"/>
          </a:xfrm>
        </p:spPr>
        <p:txBody>
          <a:bodyPr/>
          <a:lstStyle>
            <a:lvl1pPr marL="0" indent="0">
              <a:buNone/>
              <a:defRPr sz="1800" baseline="0">
                <a:solidFill>
                  <a:srgbClr val="FFFFFF"/>
                </a:solidFill>
              </a:defRPr>
            </a:lvl1pPr>
          </a:lstStyle>
          <a:p>
            <a:pPr lvl="0"/>
            <a:r>
              <a:rPr lang="en-GB" dirty="0"/>
              <a:t>Click to add larger text statement</a:t>
            </a:r>
          </a:p>
        </p:txBody>
      </p:sp>
    </p:spTree>
    <p:extLst>
      <p:ext uri="{BB962C8B-B14F-4D97-AF65-F5344CB8AC3E}">
        <p14:creationId xmlns:p14="http://schemas.microsoft.com/office/powerpoint/2010/main" val="1038382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Right Gree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CACF5E-6F46-F849-846B-2F36DA66A689}"/>
              </a:ext>
            </a:extLst>
          </p:cNvPr>
          <p:cNvSpPr/>
          <p:nvPr userDrawn="1"/>
        </p:nvSpPr>
        <p:spPr>
          <a:xfrm>
            <a:off x="4572000" y="0"/>
            <a:ext cx="4573588" cy="5143500"/>
          </a:xfrm>
          <a:prstGeom prst="rect">
            <a:avLst/>
          </a:prstGeom>
          <a:solidFill>
            <a:srgbClr val="60A5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 name="Straight Connector 5">
            <a:extLst>
              <a:ext uri="{FF2B5EF4-FFF2-40B4-BE49-F238E27FC236}">
                <a16:creationId xmlns:a16="http://schemas.microsoft.com/office/drawing/2014/main" id="{36CA8779-31D6-7E4E-8482-A498B785F465}"/>
              </a:ext>
            </a:extLst>
          </p:cNvPr>
          <p:cNvCxnSpPr/>
          <p:nvPr userDrawn="1"/>
        </p:nvCxnSpPr>
        <p:spPr>
          <a:xfrm>
            <a:off x="2070100" y="1884363"/>
            <a:ext cx="434975" cy="0"/>
          </a:xfrm>
          <a:prstGeom prst="line">
            <a:avLst/>
          </a:prstGeom>
          <a:ln w="76200">
            <a:solidFill>
              <a:srgbClr val="60A534"/>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hasCustomPrompt="1"/>
          </p:nvPr>
        </p:nvSpPr>
        <p:spPr>
          <a:xfrm>
            <a:off x="1" y="1835504"/>
            <a:ext cx="4573588" cy="706311"/>
          </a:xfrm>
        </p:spPr>
        <p:txBody>
          <a:bodyPr wrap="square"/>
          <a:lstStyle>
            <a:lvl1pPr algn="ctr">
              <a:defRPr/>
            </a:lvl1pPr>
          </a:lstStyle>
          <a:p>
            <a:r>
              <a:rPr lang="en-GB" dirty="0"/>
              <a:t>Slide title</a:t>
            </a:r>
            <a:endParaRPr lang="en-US" dirty="0"/>
          </a:p>
        </p:txBody>
      </p:sp>
      <p:sp>
        <p:nvSpPr>
          <p:cNvPr id="28" name="Text Placeholder 27"/>
          <p:cNvSpPr>
            <a:spLocks noGrp="1"/>
          </p:cNvSpPr>
          <p:nvPr>
            <p:ph type="body" sz="quarter" idx="16"/>
          </p:nvPr>
        </p:nvSpPr>
        <p:spPr>
          <a:xfrm>
            <a:off x="1" y="2383501"/>
            <a:ext cx="4573588" cy="433553"/>
          </a:xfrm>
        </p:spPr>
        <p:txBody>
          <a:bodyPr tIns="108000" bIns="108000">
            <a:spAutoFit/>
          </a:bodyPr>
          <a:lstStyle>
            <a:lvl1pPr marL="0" indent="0" algn="ctr">
              <a:buNone/>
              <a:defRPr sz="1400"/>
            </a:lvl1pPr>
            <a:lvl2pPr marL="234000" indent="0">
              <a:buNone/>
              <a:defRPr/>
            </a:lvl2pPr>
            <a:lvl3pPr marL="432000" indent="0">
              <a:buNone/>
              <a:defRPr/>
            </a:lvl3pPr>
            <a:lvl4pPr marL="612000" indent="0">
              <a:buNone/>
              <a:defRPr/>
            </a:lvl4pPr>
            <a:lvl5pPr marL="756000" indent="0">
              <a:buNone/>
              <a:defRPr/>
            </a:lvl5pPr>
          </a:lstStyle>
          <a:p>
            <a:pPr lvl="0"/>
            <a:r>
              <a:rPr lang="en-GB" dirty="0"/>
              <a:t>Click to edit Master text styles</a:t>
            </a:r>
          </a:p>
        </p:txBody>
      </p:sp>
      <p:sp>
        <p:nvSpPr>
          <p:cNvPr id="12" name="Text Placeholder 3"/>
          <p:cNvSpPr>
            <a:spLocks noGrp="1"/>
          </p:cNvSpPr>
          <p:nvPr>
            <p:ph type="body" sz="quarter" idx="18" hasCustomPrompt="1"/>
          </p:nvPr>
        </p:nvSpPr>
        <p:spPr>
          <a:xfrm>
            <a:off x="4944779" y="751012"/>
            <a:ext cx="3822503" cy="3893303"/>
          </a:xfrm>
        </p:spPr>
        <p:txBody>
          <a:bodyPr/>
          <a:lstStyle>
            <a:lvl1pPr marL="0" indent="0">
              <a:buNone/>
              <a:defRPr sz="1200" baseline="0">
                <a:solidFill>
                  <a:srgbClr val="FFFFFF"/>
                </a:solidFill>
              </a:defRPr>
            </a:lvl1pPr>
          </a:lstStyle>
          <a:p>
            <a:pPr lvl="0"/>
            <a:r>
              <a:rPr lang="en-GB" dirty="0"/>
              <a:t>Click to bullet points</a:t>
            </a:r>
          </a:p>
        </p:txBody>
      </p:sp>
    </p:spTree>
    <p:extLst>
      <p:ext uri="{BB962C8B-B14F-4D97-AF65-F5344CB8AC3E}">
        <p14:creationId xmlns:p14="http://schemas.microsoft.com/office/powerpoint/2010/main" val="3017023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E673A4-05A8-0B4C-B6F8-ADF6849E6C8C}"/>
              </a:ext>
            </a:extLst>
          </p:cNvPr>
          <p:cNvSpPr>
            <a:spLocks noGrp="1"/>
          </p:cNvSpPr>
          <p:nvPr>
            <p:ph type="body" sz="quarter" idx="28" hasCustomPrompt="1"/>
          </p:nvPr>
        </p:nvSpPr>
        <p:spPr>
          <a:xfrm>
            <a:off x="611188" y="2198925"/>
            <a:ext cx="7989887" cy="556664"/>
          </a:xfrm>
          <a:ln>
            <a:noFill/>
          </a:ln>
        </p:spPr>
        <p:txBody>
          <a:bodyPr lIns="720000" tIns="108000" rIns="720000" bIns="108000" anchor="ctr" anchorCtr="1">
            <a:spAutoFit/>
          </a:bodyPr>
          <a:lstStyle>
            <a:lvl1pPr marL="0" indent="0" algn="ctr">
              <a:buNone/>
              <a:defRPr sz="2200"/>
            </a:lvl1pPr>
          </a:lstStyle>
          <a:p>
            <a:pPr lvl="0"/>
            <a:r>
              <a:rPr lang="en-US" dirty="0"/>
              <a:t>Quote</a:t>
            </a:r>
          </a:p>
        </p:txBody>
      </p:sp>
      <p:sp>
        <p:nvSpPr>
          <p:cNvPr id="21" name="Text Placeholder 2">
            <a:extLst>
              <a:ext uri="{FF2B5EF4-FFF2-40B4-BE49-F238E27FC236}">
                <a16:creationId xmlns:a16="http://schemas.microsoft.com/office/drawing/2014/main" id="{345AF205-ACD7-7B41-888C-5BC8FCDFF10D}"/>
              </a:ext>
            </a:extLst>
          </p:cNvPr>
          <p:cNvSpPr>
            <a:spLocks noGrp="1"/>
          </p:cNvSpPr>
          <p:nvPr>
            <p:ph type="body" sz="quarter" idx="29" hasCustomPrompt="1"/>
          </p:nvPr>
        </p:nvSpPr>
        <p:spPr>
          <a:xfrm>
            <a:off x="611188" y="3528000"/>
            <a:ext cx="7989887" cy="552450"/>
          </a:xfrm>
          <a:ln>
            <a:noFill/>
          </a:ln>
        </p:spPr>
        <p:txBody>
          <a:bodyPr lIns="360000" tIns="108000" rIns="360000" bIns="108000"/>
          <a:lstStyle>
            <a:lvl1pPr marL="0" indent="0" algn="ctr">
              <a:buNone/>
              <a:defRPr sz="1600">
                <a:solidFill>
                  <a:schemeClr val="accent1"/>
                </a:solidFill>
              </a:defRPr>
            </a:lvl1pPr>
          </a:lstStyle>
          <a:p>
            <a:pPr lvl="0"/>
            <a:r>
              <a:rPr lang="en-US" dirty="0"/>
              <a:t>Name and position of </a:t>
            </a:r>
            <a:r>
              <a:rPr lang="en-US" dirty="0" err="1"/>
              <a:t>quotee</a:t>
            </a:r>
            <a:endParaRPr lang="en-US" dirty="0"/>
          </a:p>
        </p:txBody>
      </p:sp>
      <p:grpSp>
        <p:nvGrpSpPr>
          <p:cNvPr id="2" name="Group 4"/>
          <p:cNvGrpSpPr>
            <a:grpSpLocks noChangeAspect="1"/>
          </p:cNvGrpSpPr>
          <p:nvPr userDrawn="1"/>
        </p:nvGrpSpPr>
        <p:grpSpPr bwMode="auto">
          <a:xfrm>
            <a:off x="4157663" y="525463"/>
            <a:ext cx="838200" cy="655637"/>
            <a:chOff x="2619" y="331"/>
            <a:chExt cx="528" cy="413"/>
          </a:xfrm>
        </p:grpSpPr>
        <p:sp>
          <p:nvSpPr>
            <p:cNvPr id="8" name="AutoShape 3"/>
            <p:cNvSpPr>
              <a:spLocks noChangeAspect="1" noChangeArrowheads="1" noTextEdit="1"/>
            </p:cNvSpPr>
            <p:nvPr userDrawn="1"/>
          </p:nvSpPr>
          <p:spPr bwMode="auto">
            <a:xfrm>
              <a:off x="2619" y="331"/>
              <a:ext cx="528"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5"/>
            <p:cNvSpPr>
              <a:spLocks noEditPoints="1"/>
            </p:cNvSpPr>
            <p:nvPr userDrawn="1"/>
          </p:nvSpPr>
          <p:spPr bwMode="auto">
            <a:xfrm>
              <a:off x="2619" y="331"/>
              <a:ext cx="528" cy="413"/>
            </a:xfrm>
            <a:custGeom>
              <a:avLst/>
              <a:gdLst>
                <a:gd name="T0" fmla="*/ 62 w 180"/>
                <a:gd name="T1" fmla="*/ 0 h 140"/>
                <a:gd name="T2" fmla="*/ 80 w 180"/>
                <a:gd name="T3" fmla="*/ 24 h 140"/>
                <a:gd name="T4" fmla="*/ 55 w 180"/>
                <a:gd name="T5" fmla="*/ 47 h 140"/>
                <a:gd name="T6" fmla="*/ 50 w 180"/>
                <a:gd name="T7" fmla="*/ 62 h 140"/>
                <a:gd name="T8" fmla="*/ 61 w 180"/>
                <a:gd name="T9" fmla="*/ 82 h 140"/>
                <a:gd name="T10" fmla="*/ 72 w 180"/>
                <a:gd name="T11" fmla="*/ 104 h 140"/>
                <a:gd name="T12" fmla="*/ 37 w 180"/>
                <a:gd name="T13" fmla="*/ 140 h 140"/>
                <a:gd name="T14" fmla="*/ 10 w 180"/>
                <a:gd name="T15" fmla="*/ 128 h 140"/>
                <a:gd name="T16" fmla="*/ 0 w 180"/>
                <a:gd name="T17" fmla="*/ 98 h 140"/>
                <a:gd name="T18" fmla="*/ 62 w 180"/>
                <a:gd name="T19" fmla="*/ 0 h 140"/>
                <a:gd name="T20" fmla="*/ 162 w 180"/>
                <a:gd name="T21" fmla="*/ 0 h 140"/>
                <a:gd name="T22" fmla="*/ 180 w 180"/>
                <a:gd name="T23" fmla="*/ 24 h 140"/>
                <a:gd name="T24" fmla="*/ 155 w 180"/>
                <a:gd name="T25" fmla="*/ 47 h 140"/>
                <a:gd name="T26" fmla="*/ 150 w 180"/>
                <a:gd name="T27" fmla="*/ 62 h 140"/>
                <a:gd name="T28" fmla="*/ 161 w 180"/>
                <a:gd name="T29" fmla="*/ 82 h 140"/>
                <a:gd name="T30" fmla="*/ 172 w 180"/>
                <a:gd name="T31" fmla="*/ 104 h 140"/>
                <a:gd name="T32" fmla="*/ 137 w 180"/>
                <a:gd name="T33" fmla="*/ 140 h 140"/>
                <a:gd name="T34" fmla="*/ 110 w 180"/>
                <a:gd name="T35" fmla="*/ 128 h 140"/>
                <a:gd name="T36" fmla="*/ 100 w 180"/>
                <a:gd name="T37" fmla="*/ 98 h 140"/>
                <a:gd name="T38" fmla="*/ 162 w 180"/>
                <a:gd name="T3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140">
                  <a:moveTo>
                    <a:pt x="62" y="0"/>
                  </a:moveTo>
                  <a:cubicBezTo>
                    <a:pt x="80" y="24"/>
                    <a:pt x="80" y="24"/>
                    <a:pt x="80" y="24"/>
                  </a:cubicBezTo>
                  <a:cubicBezTo>
                    <a:pt x="66" y="34"/>
                    <a:pt x="58" y="42"/>
                    <a:pt x="55" y="47"/>
                  </a:cubicBezTo>
                  <a:cubicBezTo>
                    <a:pt x="52" y="52"/>
                    <a:pt x="50" y="57"/>
                    <a:pt x="50" y="62"/>
                  </a:cubicBezTo>
                  <a:cubicBezTo>
                    <a:pt x="50" y="68"/>
                    <a:pt x="54" y="75"/>
                    <a:pt x="61" y="82"/>
                  </a:cubicBezTo>
                  <a:cubicBezTo>
                    <a:pt x="68" y="89"/>
                    <a:pt x="72" y="96"/>
                    <a:pt x="72" y="104"/>
                  </a:cubicBezTo>
                  <a:cubicBezTo>
                    <a:pt x="72" y="128"/>
                    <a:pt x="60" y="140"/>
                    <a:pt x="37" y="140"/>
                  </a:cubicBezTo>
                  <a:cubicBezTo>
                    <a:pt x="25" y="140"/>
                    <a:pt x="16" y="136"/>
                    <a:pt x="10" y="128"/>
                  </a:cubicBezTo>
                  <a:cubicBezTo>
                    <a:pt x="3" y="121"/>
                    <a:pt x="0" y="111"/>
                    <a:pt x="0" y="98"/>
                  </a:cubicBezTo>
                  <a:cubicBezTo>
                    <a:pt x="0" y="58"/>
                    <a:pt x="20" y="25"/>
                    <a:pt x="62" y="0"/>
                  </a:cubicBezTo>
                  <a:close/>
                  <a:moveTo>
                    <a:pt x="162" y="0"/>
                  </a:moveTo>
                  <a:cubicBezTo>
                    <a:pt x="180" y="24"/>
                    <a:pt x="180" y="24"/>
                    <a:pt x="180" y="24"/>
                  </a:cubicBezTo>
                  <a:cubicBezTo>
                    <a:pt x="166" y="34"/>
                    <a:pt x="158" y="42"/>
                    <a:pt x="155" y="47"/>
                  </a:cubicBezTo>
                  <a:cubicBezTo>
                    <a:pt x="152" y="52"/>
                    <a:pt x="150" y="57"/>
                    <a:pt x="150" y="62"/>
                  </a:cubicBezTo>
                  <a:cubicBezTo>
                    <a:pt x="150" y="68"/>
                    <a:pt x="154" y="75"/>
                    <a:pt x="161" y="82"/>
                  </a:cubicBezTo>
                  <a:cubicBezTo>
                    <a:pt x="168" y="89"/>
                    <a:pt x="172" y="96"/>
                    <a:pt x="172" y="104"/>
                  </a:cubicBezTo>
                  <a:cubicBezTo>
                    <a:pt x="172" y="128"/>
                    <a:pt x="160" y="140"/>
                    <a:pt x="137" y="140"/>
                  </a:cubicBezTo>
                  <a:cubicBezTo>
                    <a:pt x="125" y="140"/>
                    <a:pt x="116" y="136"/>
                    <a:pt x="110" y="128"/>
                  </a:cubicBezTo>
                  <a:cubicBezTo>
                    <a:pt x="103" y="121"/>
                    <a:pt x="100" y="111"/>
                    <a:pt x="100" y="98"/>
                  </a:cubicBezTo>
                  <a:cubicBezTo>
                    <a:pt x="100" y="58"/>
                    <a:pt x="120" y="25"/>
                    <a:pt x="16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6943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_Pic 2">
    <p:spTree>
      <p:nvGrpSpPr>
        <p:cNvPr id="1" name=""/>
        <p:cNvGrpSpPr/>
        <p:nvPr/>
      </p:nvGrpSpPr>
      <p:grpSpPr>
        <a:xfrm>
          <a:off x="0" y="0"/>
          <a:ext cx="0" cy="0"/>
          <a:chOff x="0" y="0"/>
          <a:chExt cx="0" cy="0"/>
        </a:xfrm>
      </p:grpSpPr>
      <p:pic>
        <p:nvPicPr>
          <p:cNvPr id="4" name="Picture 6" descr="power point slide cover images2.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52000" y="-198000"/>
            <a:ext cx="9875520" cy="555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0"/>
          <p:cNvSpPr>
            <a:spLocks noGrp="1"/>
          </p:cNvSpPr>
          <p:nvPr>
            <p:ph type="body" sz="quarter" idx="11" hasCustomPrompt="1"/>
          </p:nvPr>
        </p:nvSpPr>
        <p:spPr>
          <a:xfrm>
            <a:off x="603180" y="2321858"/>
            <a:ext cx="5544608" cy="307777"/>
          </a:xfrm>
        </p:spPr>
        <p:txBody>
          <a:bodyPr lIns="0" tIns="0" rIns="0" bIns="0">
            <a:spAutoFit/>
          </a:bodyPr>
          <a:lstStyle>
            <a:lvl1pPr marL="0" indent="0">
              <a:spcBef>
                <a:spcPts val="0"/>
              </a:spcBef>
              <a:buNone/>
              <a:defRPr sz="2000" b="0" baseline="0">
                <a:solidFill>
                  <a:schemeClr val="bg1"/>
                </a:solidFill>
              </a:defRPr>
            </a:lvl1pPr>
          </a:lstStyle>
          <a:p>
            <a:pPr lvl="0"/>
            <a:r>
              <a:rPr lang="en-GB" dirty="0"/>
              <a:t>Support information</a:t>
            </a:r>
          </a:p>
        </p:txBody>
      </p:sp>
      <p:sp>
        <p:nvSpPr>
          <p:cNvPr id="6" name="Title 1"/>
          <p:cNvSpPr>
            <a:spLocks noGrp="1"/>
          </p:cNvSpPr>
          <p:nvPr>
            <p:ph type="title" hasCustomPrompt="1"/>
          </p:nvPr>
        </p:nvSpPr>
        <p:spPr>
          <a:xfrm>
            <a:off x="599794" y="1480267"/>
            <a:ext cx="5583292" cy="772107"/>
          </a:xfrm>
        </p:spPr>
        <p:txBody>
          <a:bodyPr wrap="square" lIns="0" tIns="108000" anchor="b" anchorCtr="0"/>
          <a:lstStyle>
            <a:lvl1pPr>
              <a:defRPr sz="3600" baseline="0">
                <a:solidFill>
                  <a:schemeClr val="bg1"/>
                </a:solidFill>
                <a:latin typeface="Arial" panose="020B0604020202020204" pitchFamily="34" charset="0"/>
              </a:defRPr>
            </a:lvl1pPr>
          </a:lstStyle>
          <a:p>
            <a:r>
              <a:rPr lang="en-US" dirty="0"/>
              <a:t>Presentation title</a:t>
            </a:r>
            <a:endParaRPr lang="en-GB" dirty="0"/>
          </a:p>
        </p:txBody>
      </p:sp>
      <p:sp>
        <p:nvSpPr>
          <p:cNvPr id="9" name="Text Placeholder 4">
            <a:extLst>
              <a:ext uri="{FF2B5EF4-FFF2-40B4-BE49-F238E27FC236}">
                <a16:creationId xmlns:a16="http://schemas.microsoft.com/office/drawing/2014/main" id="{2DF08B2C-3B35-B546-8C89-BE2CEA69EDDE}"/>
              </a:ext>
            </a:extLst>
          </p:cNvPr>
          <p:cNvSpPr>
            <a:spLocks noGrp="1"/>
          </p:cNvSpPr>
          <p:nvPr>
            <p:ph type="body" sz="quarter" idx="13" hasCustomPrompt="1"/>
          </p:nvPr>
        </p:nvSpPr>
        <p:spPr>
          <a:xfrm>
            <a:off x="603262" y="3168306"/>
            <a:ext cx="5544526" cy="346075"/>
          </a:xfrm>
        </p:spPr>
        <p:txBody>
          <a:bodyPr wrap="none" lIns="0" tIns="0" rIns="0" bIns="0"/>
          <a:lstStyle>
            <a:lvl1pPr marL="0" indent="0">
              <a:buNone/>
              <a:defRPr sz="1500" baseline="0">
                <a:solidFill>
                  <a:schemeClr val="bg1"/>
                </a:solidFill>
              </a:defRPr>
            </a:lvl1pPr>
          </a:lstStyle>
          <a:p>
            <a:pPr lvl="0"/>
            <a:r>
              <a:rPr lang="en-US" dirty="0"/>
              <a:t>Date if required</a:t>
            </a:r>
          </a:p>
        </p:txBody>
      </p:sp>
    </p:spTree>
    <p:extLst>
      <p:ext uri="{BB962C8B-B14F-4D97-AF65-F5344CB8AC3E}">
        <p14:creationId xmlns:p14="http://schemas.microsoft.com/office/powerpoint/2010/main" val="792650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Round Pics +Text">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2B138721-9498-6E4F-95D6-3439AA8FE3D3}"/>
              </a:ext>
            </a:extLst>
          </p:cNvPr>
          <p:cNvCxnSpPr/>
          <p:nvPr userDrawn="1"/>
        </p:nvCxnSpPr>
        <p:spPr>
          <a:xfrm>
            <a:off x="4349750" y="561975"/>
            <a:ext cx="434975" cy="0"/>
          </a:xfrm>
          <a:prstGeom prst="line">
            <a:avLst/>
          </a:prstGeom>
          <a:ln w="76200">
            <a:solidFill>
              <a:srgbClr val="60A534"/>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hasCustomPrompt="1"/>
          </p:nvPr>
        </p:nvSpPr>
        <p:spPr>
          <a:xfrm>
            <a:off x="611188" y="512763"/>
            <a:ext cx="7989887" cy="706311"/>
          </a:xfrm>
        </p:spPr>
        <p:txBody>
          <a:bodyPr wrap="square"/>
          <a:lstStyle>
            <a:lvl1pPr algn="ctr">
              <a:defRPr>
                <a:solidFill>
                  <a:schemeClr val="tx1"/>
                </a:solidFill>
              </a:defRPr>
            </a:lvl1pPr>
          </a:lstStyle>
          <a:p>
            <a:r>
              <a:rPr lang="en-GB" dirty="0"/>
              <a:t>People slide title</a:t>
            </a:r>
            <a:endParaRPr lang="en-US" dirty="0"/>
          </a:p>
        </p:txBody>
      </p:sp>
      <p:sp>
        <p:nvSpPr>
          <p:cNvPr id="28" name="Text Placeholder 27"/>
          <p:cNvSpPr>
            <a:spLocks noGrp="1"/>
          </p:cNvSpPr>
          <p:nvPr>
            <p:ph type="body" sz="quarter" idx="16"/>
          </p:nvPr>
        </p:nvSpPr>
        <p:spPr>
          <a:xfrm>
            <a:off x="611188" y="1060760"/>
            <a:ext cx="7989887" cy="433553"/>
          </a:xfrm>
        </p:spPr>
        <p:txBody>
          <a:bodyPr tIns="108000" bIns="108000">
            <a:spAutoFit/>
          </a:bodyPr>
          <a:lstStyle>
            <a:lvl1pPr marL="0" indent="0" algn="ctr">
              <a:buNone/>
              <a:defRPr sz="1400">
                <a:solidFill>
                  <a:schemeClr val="tx1"/>
                </a:solidFill>
              </a:defRPr>
            </a:lvl1pPr>
            <a:lvl2pPr marL="234000" indent="0">
              <a:buNone/>
              <a:defRPr/>
            </a:lvl2pPr>
            <a:lvl3pPr marL="432000" indent="0">
              <a:buNone/>
              <a:defRPr/>
            </a:lvl3pPr>
            <a:lvl4pPr marL="612000" indent="0">
              <a:buNone/>
              <a:defRPr/>
            </a:lvl4pPr>
            <a:lvl5pPr marL="756000" indent="0">
              <a:buNone/>
              <a:defRPr/>
            </a:lvl5pPr>
          </a:lstStyle>
          <a:p>
            <a:pPr lvl="0"/>
            <a:r>
              <a:rPr lang="en-GB"/>
              <a:t>Click to edit Master text styles</a:t>
            </a:r>
          </a:p>
        </p:txBody>
      </p:sp>
      <p:sp>
        <p:nvSpPr>
          <p:cNvPr id="12" name="Picture Placeholder 17"/>
          <p:cNvSpPr>
            <a:spLocks noGrp="1"/>
          </p:cNvSpPr>
          <p:nvPr>
            <p:ph type="pic" sz="quarter" idx="12"/>
          </p:nvPr>
        </p:nvSpPr>
        <p:spPr>
          <a:xfrm>
            <a:off x="1079929" y="1708671"/>
            <a:ext cx="1080000" cy="1080000"/>
          </a:xfrm>
          <a:prstGeom prst="ellipse">
            <a:avLst/>
          </a:prstGeom>
          <a:solidFill>
            <a:schemeClr val="bg1">
              <a:lumMod val="85000"/>
            </a:schemeClr>
          </a:solidFill>
        </p:spPr>
        <p:txBody>
          <a:bodyPr/>
          <a:lstStyle>
            <a:lvl1pPr marL="0" indent="0">
              <a:buNone/>
              <a:defRPr sz="600"/>
            </a:lvl1pPr>
          </a:lstStyle>
          <a:p>
            <a:pPr lvl="0"/>
            <a:endParaRPr lang="en-US" noProof="0"/>
          </a:p>
        </p:txBody>
      </p:sp>
      <p:sp>
        <p:nvSpPr>
          <p:cNvPr id="15" name="Text Placeholder 31"/>
          <p:cNvSpPr>
            <a:spLocks noGrp="1"/>
          </p:cNvSpPr>
          <p:nvPr>
            <p:ph type="body" sz="quarter" idx="15"/>
          </p:nvPr>
        </p:nvSpPr>
        <p:spPr>
          <a:xfrm>
            <a:off x="821364" y="3249061"/>
            <a:ext cx="1597860" cy="1286272"/>
          </a:xfrm>
        </p:spPr>
        <p:txBody>
          <a:bodyPr lIns="0" tIns="36000" rIns="0" bIns="0"/>
          <a:lstStyle>
            <a:lvl1pPr marL="0" indent="0" algn="ctr">
              <a:buNone/>
              <a:defRPr sz="1000"/>
            </a:lvl1pPr>
          </a:lstStyle>
          <a:p>
            <a:pPr lvl="0"/>
            <a:r>
              <a:rPr lang="en-GB" dirty="0"/>
              <a:t>Click to edit Master text styles</a:t>
            </a:r>
          </a:p>
        </p:txBody>
      </p:sp>
      <p:sp>
        <p:nvSpPr>
          <p:cNvPr id="16" name="Text Placeholder 31"/>
          <p:cNvSpPr>
            <a:spLocks noGrp="1"/>
          </p:cNvSpPr>
          <p:nvPr>
            <p:ph type="body" sz="quarter" idx="17" hasCustomPrompt="1"/>
          </p:nvPr>
        </p:nvSpPr>
        <p:spPr>
          <a:xfrm>
            <a:off x="821364" y="2832018"/>
            <a:ext cx="1597860" cy="409525"/>
          </a:xfrm>
        </p:spPr>
        <p:txBody>
          <a:bodyPr lIns="0" tIns="108000" rIns="0" bIns="0"/>
          <a:lstStyle>
            <a:lvl1pPr marL="0" indent="0" algn="ctr">
              <a:buNone/>
              <a:defRPr sz="1000" b="1"/>
            </a:lvl1pPr>
          </a:lstStyle>
          <a:p>
            <a:pPr lvl="0"/>
            <a:r>
              <a:rPr lang="en-GB" dirty="0"/>
              <a:t>Name</a:t>
            </a:r>
          </a:p>
        </p:txBody>
      </p:sp>
      <p:sp>
        <p:nvSpPr>
          <p:cNvPr id="17" name="Text Placeholder 31"/>
          <p:cNvSpPr>
            <a:spLocks noGrp="1"/>
          </p:cNvSpPr>
          <p:nvPr>
            <p:ph type="body" sz="quarter" idx="18"/>
          </p:nvPr>
        </p:nvSpPr>
        <p:spPr>
          <a:xfrm>
            <a:off x="6716238" y="3249061"/>
            <a:ext cx="1597860" cy="1286272"/>
          </a:xfrm>
        </p:spPr>
        <p:txBody>
          <a:bodyPr lIns="0" tIns="36000" rIns="0" bIns="0"/>
          <a:lstStyle>
            <a:lvl1pPr marL="0" indent="0" algn="ctr">
              <a:buNone/>
              <a:defRPr sz="1000"/>
            </a:lvl1pPr>
          </a:lstStyle>
          <a:p>
            <a:pPr lvl="0"/>
            <a:r>
              <a:rPr lang="en-GB"/>
              <a:t>Click to edit Master text styles</a:t>
            </a:r>
          </a:p>
        </p:txBody>
      </p:sp>
      <p:sp>
        <p:nvSpPr>
          <p:cNvPr id="18" name="Text Placeholder 31"/>
          <p:cNvSpPr>
            <a:spLocks noGrp="1"/>
          </p:cNvSpPr>
          <p:nvPr>
            <p:ph type="body" sz="quarter" idx="19" hasCustomPrompt="1"/>
          </p:nvPr>
        </p:nvSpPr>
        <p:spPr>
          <a:xfrm>
            <a:off x="6716238" y="2832018"/>
            <a:ext cx="1597860" cy="409525"/>
          </a:xfrm>
        </p:spPr>
        <p:txBody>
          <a:bodyPr lIns="0" tIns="108000" rIns="0" bIns="0"/>
          <a:lstStyle>
            <a:lvl1pPr marL="0" indent="0" algn="ctr">
              <a:buNone/>
              <a:defRPr sz="1000" b="1"/>
            </a:lvl1pPr>
          </a:lstStyle>
          <a:p>
            <a:pPr lvl="0"/>
            <a:r>
              <a:rPr lang="en-GB" dirty="0"/>
              <a:t>Name</a:t>
            </a:r>
          </a:p>
        </p:txBody>
      </p:sp>
      <p:sp>
        <p:nvSpPr>
          <p:cNvPr id="19" name="Text Placeholder 31"/>
          <p:cNvSpPr>
            <a:spLocks noGrp="1"/>
          </p:cNvSpPr>
          <p:nvPr>
            <p:ph type="body" sz="quarter" idx="20"/>
          </p:nvPr>
        </p:nvSpPr>
        <p:spPr>
          <a:xfrm>
            <a:off x="4751280" y="3249061"/>
            <a:ext cx="1597860" cy="1286272"/>
          </a:xfrm>
        </p:spPr>
        <p:txBody>
          <a:bodyPr lIns="0" tIns="36000" rIns="0" bIns="0"/>
          <a:lstStyle>
            <a:lvl1pPr marL="0" indent="0" algn="ctr">
              <a:buNone/>
              <a:defRPr sz="1000"/>
            </a:lvl1pPr>
          </a:lstStyle>
          <a:p>
            <a:pPr lvl="0"/>
            <a:r>
              <a:rPr lang="en-GB"/>
              <a:t>Click to edit Master text styles</a:t>
            </a:r>
          </a:p>
        </p:txBody>
      </p:sp>
      <p:sp>
        <p:nvSpPr>
          <p:cNvPr id="20" name="Text Placeholder 31"/>
          <p:cNvSpPr>
            <a:spLocks noGrp="1"/>
          </p:cNvSpPr>
          <p:nvPr>
            <p:ph type="body" sz="quarter" idx="21" hasCustomPrompt="1"/>
          </p:nvPr>
        </p:nvSpPr>
        <p:spPr>
          <a:xfrm>
            <a:off x="4751280" y="2832018"/>
            <a:ext cx="1597860" cy="409525"/>
          </a:xfrm>
        </p:spPr>
        <p:txBody>
          <a:bodyPr lIns="0" tIns="108000" rIns="0" bIns="0"/>
          <a:lstStyle>
            <a:lvl1pPr marL="0" indent="0" algn="ctr">
              <a:buNone/>
              <a:defRPr sz="1000" b="1"/>
            </a:lvl1pPr>
          </a:lstStyle>
          <a:p>
            <a:pPr lvl="0"/>
            <a:r>
              <a:rPr lang="en-GB" dirty="0"/>
              <a:t>Name</a:t>
            </a:r>
          </a:p>
        </p:txBody>
      </p:sp>
      <p:sp>
        <p:nvSpPr>
          <p:cNvPr id="21" name="Text Placeholder 31"/>
          <p:cNvSpPr>
            <a:spLocks noGrp="1"/>
          </p:cNvSpPr>
          <p:nvPr>
            <p:ph type="body" sz="quarter" idx="22"/>
          </p:nvPr>
        </p:nvSpPr>
        <p:spPr>
          <a:xfrm>
            <a:off x="2786322" y="3249061"/>
            <a:ext cx="1597860" cy="1286272"/>
          </a:xfrm>
        </p:spPr>
        <p:txBody>
          <a:bodyPr lIns="0" tIns="36000" rIns="0" bIns="0"/>
          <a:lstStyle>
            <a:lvl1pPr marL="0" indent="0" algn="ctr">
              <a:buNone/>
              <a:defRPr sz="1000"/>
            </a:lvl1pPr>
          </a:lstStyle>
          <a:p>
            <a:pPr lvl="0"/>
            <a:r>
              <a:rPr lang="en-GB" dirty="0"/>
              <a:t>Click to edit Master text styles</a:t>
            </a:r>
          </a:p>
        </p:txBody>
      </p:sp>
      <p:sp>
        <p:nvSpPr>
          <p:cNvPr id="22" name="Text Placeholder 31"/>
          <p:cNvSpPr>
            <a:spLocks noGrp="1"/>
          </p:cNvSpPr>
          <p:nvPr>
            <p:ph type="body" sz="quarter" idx="23" hasCustomPrompt="1"/>
          </p:nvPr>
        </p:nvSpPr>
        <p:spPr>
          <a:xfrm>
            <a:off x="2786322" y="2832018"/>
            <a:ext cx="1597860" cy="409525"/>
          </a:xfrm>
        </p:spPr>
        <p:txBody>
          <a:bodyPr lIns="0" tIns="108000" rIns="0" bIns="0"/>
          <a:lstStyle>
            <a:lvl1pPr marL="0" indent="0" algn="ctr">
              <a:buNone/>
              <a:defRPr sz="1000" b="1"/>
            </a:lvl1pPr>
          </a:lstStyle>
          <a:p>
            <a:pPr lvl="0"/>
            <a:r>
              <a:rPr lang="en-GB" dirty="0"/>
              <a:t>Name</a:t>
            </a:r>
          </a:p>
        </p:txBody>
      </p:sp>
      <p:sp>
        <p:nvSpPr>
          <p:cNvPr id="23" name="Picture Placeholder 17"/>
          <p:cNvSpPr>
            <a:spLocks noGrp="1"/>
          </p:cNvSpPr>
          <p:nvPr>
            <p:ph type="pic" sz="quarter" idx="24"/>
          </p:nvPr>
        </p:nvSpPr>
        <p:spPr>
          <a:xfrm>
            <a:off x="3044886" y="1708671"/>
            <a:ext cx="1080000" cy="1080000"/>
          </a:xfrm>
          <a:prstGeom prst="ellipse">
            <a:avLst/>
          </a:prstGeom>
          <a:solidFill>
            <a:schemeClr val="bg1">
              <a:lumMod val="85000"/>
            </a:schemeClr>
          </a:solidFill>
        </p:spPr>
        <p:txBody>
          <a:bodyPr/>
          <a:lstStyle>
            <a:lvl1pPr marL="0" indent="0">
              <a:buNone/>
              <a:defRPr sz="600"/>
            </a:lvl1pPr>
          </a:lstStyle>
          <a:p>
            <a:pPr lvl="0"/>
            <a:endParaRPr lang="en-US" noProof="0"/>
          </a:p>
        </p:txBody>
      </p:sp>
      <p:sp>
        <p:nvSpPr>
          <p:cNvPr id="25" name="Picture Placeholder 17"/>
          <p:cNvSpPr>
            <a:spLocks noGrp="1"/>
          </p:cNvSpPr>
          <p:nvPr>
            <p:ph type="pic" sz="quarter" idx="25"/>
          </p:nvPr>
        </p:nvSpPr>
        <p:spPr>
          <a:xfrm>
            <a:off x="5009843" y="1708671"/>
            <a:ext cx="1080000" cy="1080000"/>
          </a:xfrm>
          <a:prstGeom prst="ellipse">
            <a:avLst/>
          </a:prstGeom>
          <a:solidFill>
            <a:schemeClr val="bg1">
              <a:lumMod val="85000"/>
            </a:schemeClr>
          </a:solidFill>
        </p:spPr>
        <p:txBody>
          <a:bodyPr/>
          <a:lstStyle>
            <a:lvl1pPr marL="0" indent="0">
              <a:buNone/>
              <a:defRPr sz="600"/>
            </a:lvl1pPr>
          </a:lstStyle>
          <a:p>
            <a:pPr lvl="0"/>
            <a:endParaRPr lang="en-US" noProof="0"/>
          </a:p>
        </p:txBody>
      </p:sp>
      <p:sp>
        <p:nvSpPr>
          <p:cNvPr id="27" name="Picture Placeholder 17"/>
          <p:cNvSpPr>
            <a:spLocks noGrp="1"/>
          </p:cNvSpPr>
          <p:nvPr>
            <p:ph type="pic" sz="quarter" idx="26"/>
          </p:nvPr>
        </p:nvSpPr>
        <p:spPr>
          <a:xfrm>
            <a:off x="6974801" y="1708671"/>
            <a:ext cx="1080000" cy="1080000"/>
          </a:xfrm>
          <a:prstGeom prst="ellipse">
            <a:avLst/>
          </a:prstGeom>
          <a:solidFill>
            <a:schemeClr val="bg1">
              <a:lumMod val="85000"/>
            </a:schemeClr>
          </a:solidFill>
        </p:spPr>
        <p:txBody>
          <a:bodyPr/>
          <a:lstStyle>
            <a:lvl1pPr marL="0" indent="0">
              <a:buNone/>
              <a:defRPr sz="600"/>
            </a:lvl1pPr>
          </a:lstStyle>
          <a:p>
            <a:pPr lvl="0"/>
            <a:endParaRPr lang="en-US" noProof="0"/>
          </a:p>
        </p:txBody>
      </p:sp>
    </p:spTree>
    <p:extLst>
      <p:ext uri="{BB962C8B-B14F-4D97-AF65-F5344CB8AC3E}">
        <p14:creationId xmlns:p14="http://schemas.microsoft.com/office/powerpoint/2010/main" val="3528373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Square Pics +Text">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2564B048-79B4-1145-B855-16899B865919}"/>
              </a:ext>
            </a:extLst>
          </p:cNvPr>
          <p:cNvCxnSpPr/>
          <p:nvPr userDrawn="1"/>
        </p:nvCxnSpPr>
        <p:spPr>
          <a:xfrm>
            <a:off x="4349750" y="561975"/>
            <a:ext cx="434975" cy="0"/>
          </a:xfrm>
          <a:prstGeom prst="line">
            <a:avLst/>
          </a:prstGeom>
          <a:ln w="76200">
            <a:solidFill>
              <a:srgbClr val="60A534"/>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hasCustomPrompt="1"/>
          </p:nvPr>
        </p:nvSpPr>
        <p:spPr>
          <a:xfrm>
            <a:off x="611188" y="512763"/>
            <a:ext cx="7989887" cy="706311"/>
          </a:xfrm>
        </p:spPr>
        <p:txBody>
          <a:bodyPr wrap="square"/>
          <a:lstStyle>
            <a:lvl1pPr algn="ctr">
              <a:defRPr baseline="0">
                <a:solidFill>
                  <a:schemeClr val="tx1"/>
                </a:solidFill>
              </a:defRPr>
            </a:lvl1pPr>
          </a:lstStyle>
          <a:p>
            <a:r>
              <a:rPr lang="en-GB" dirty="0"/>
              <a:t>People slide title</a:t>
            </a:r>
            <a:endParaRPr lang="en-US" dirty="0"/>
          </a:p>
        </p:txBody>
      </p:sp>
      <p:sp>
        <p:nvSpPr>
          <p:cNvPr id="28" name="Text Placeholder 27"/>
          <p:cNvSpPr>
            <a:spLocks noGrp="1"/>
          </p:cNvSpPr>
          <p:nvPr>
            <p:ph type="body" sz="quarter" idx="16"/>
          </p:nvPr>
        </p:nvSpPr>
        <p:spPr>
          <a:xfrm>
            <a:off x="611188" y="1060760"/>
            <a:ext cx="7989887" cy="433553"/>
          </a:xfrm>
        </p:spPr>
        <p:txBody>
          <a:bodyPr tIns="108000" bIns="108000">
            <a:spAutoFit/>
          </a:bodyPr>
          <a:lstStyle>
            <a:lvl1pPr marL="0" indent="0" algn="ctr">
              <a:buNone/>
              <a:defRPr sz="1400">
                <a:solidFill>
                  <a:schemeClr val="tx1"/>
                </a:solidFill>
              </a:defRPr>
            </a:lvl1pPr>
            <a:lvl2pPr marL="234000" indent="0">
              <a:buNone/>
              <a:defRPr/>
            </a:lvl2pPr>
            <a:lvl3pPr marL="432000" indent="0">
              <a:buNone/>
              <a:defRPr/>
            </a:lvl3pPr>
            <a:lvl4pPr marL="612000" indent="0">
              <a:buNone/>
              <a:defRPr/>
            </a:lvl4pPr>
            <a:lvl5pPr marL="756000" indent="0">
              <a:buNone/>
              <a:defRPr/>
            </a:lvl5pPr>
          </a:lstStyle>
          <a:p>
            <a:pPr lvl="0"/>
            <a:r>
              <a:rPr lang="en-GB"/>
              <a:t>Click to edit Master text styles</a:t>
            </a:r>
          </a:p>
        </p:txBody>
      </p:sp>
      <p:sp>
        <p:nvSpPr>
          <p:cNvPr id="12" name="Picture Placeholder 17"/>
          <p:cNvSpPr>
            <a:spLocks noGrp="1"/>
          </p:cNvSpPr>
          <p:nvPr>
            <p:ph type="pic" sz="quarter" idx="12"/>
          </p:nvPr>
        </p:nvSpPr>
        <p:spPr>
          <a:xfrm>
            <a:off x="991955" y="1648284"/>
            <a:ext cx="1260000" cy="1260000"/>
          </a:xfrm>
          <a:prstGeom prst="rect">
            <a:avLst/>
          </a:prstGeom>
          <a:solidFill>
            <a:schemeClr val="bg1">
              <a:lumMod val="85000"/>
            </a:schemeClr>
          </a:solidFill>
        </p:spPr>
        <p:txBody>
          <a:bodyPr/>
          <a:lstStyle>
            <a:lvl1pPr marL="0" indent="0">
              <a:buNone/>
              <a:defRPr sz="600"/>
            </a:lvl1pPr>
          </a:lstStyle>
          <a:p>
            <a:pPr lvl="0"/>
            <a:endParaRPr lang="en-US" noProof="0"/>
          </a:p>
        </p:txBody>
      </p:sp>
      <p:sp>
        <p:nvSpPr>
          <p:cNvPr id="15" name="Text Placeholder 31"/>
          <p:cNvSpPr>
            <a:spLocks noGrp="1"/>
          </p:cNvSpPr>
          <p:nvPr>
            <p:ph type="body" sz="quarter" idx="15"/>
          </p:nvPr>
        </p:nvSpPr>
        <p:spPr>
          <a:xfrm>
            <a:off x="821364" y="3394398"/>
            <a:ext cx="1597860" cy="1109340"/>
          </a:xfrm>
        </p:spPr>
        <p:txBody>
          <a:bodyPr lIns="0" tIns="36000" rIns="0" bIns="0"/>
          <a:lstStyle>
            <a:lvl1pPr marL="0" indent="0" algn="ctr">
              <a:buNone/>
              <a:defRPr sz="1000"/>
            </a:lvl1pPr>
          </a:lstStyle>
          <a:p>
            <a:pPr lvl="0"/>
            <a:r>
              <a:rPr lang="en-GB"/>
              <a:t>Click to edit Master text styles</a:t>
            </a:r>
          </a:p>
        </p:txBody>
      </p:sp>
      <p:sp>
        <p:nvSpPr>
          <p:cNvPr id="16" name="Text Placeholder 31"/>
          <p:cNvSpPr>
            <a:spLocks noGrp="1"/>
          </p:cNvSpPr>
          <p:nvPr>
            <p:ph type="body" sz="quarter" idx="17" hasCustomPrompt="1"/>
          </p:nvPr>
        </p:nvSpPr>
        <p:spPr>
          <a:xfrm>
            <a:off x="821364" y="2977355"/>
            <a:ext cx="1597860" cy="409525"/>
          </a:xfrm>
        </p:spPr>
        <p:txBody>
          <a:bodyPr lIns="0" tIns="108000" rIns="0" bIns="0"/>
          <a:lstStyle>
            <a:lvl1pPr marL="0" indent="0" algn="ctr">
              <a:buNone/>
              <a:defRPr sz="1000" b="1"/>
            </a:lvl1pPr>
          </a:lstStyle>
          <a:p>
            <a:pPr lvl="0"/>
            <a:r>
              <a:rPr lang="en-GB" dirty="0"/>
              <a:t>Name</a:t>
            </a:r>
          </a:p>
        </p:txBody>
      </p:sp>
      <p:sp>
        <p:nvSpPr>
          <p:cNvPr id="17" name="Text Placeholder 31"/>
          <p:cNvSpPr>
            <a:spLocks noGrp="1"/>
          </p:cNvSpPr>
          <p:nvPr>
            <p:ph type="body" sz="quarter" idx="18"/>
          </p:nvPr>
        </p:nvSpPr>
        <p:spPr>
          <a:xfrm>
            <a:off x="6716238" y="3394398"/>
            <a:ext cx="1597860" cy="1109340"/>
          </a:xfrm>
        </p:spPr>
        <p:txBody>
          <a:bodyPr lIns="0" tIns="36000" rIns="0" bIns="0"/>
          <a:lstStyle>
            <a:lvl1pPr marL="0" indent="0" algn="ctr">
              <a:buNone/>
              <a:defRPr sz="1000"/>
            </a:lvl1pPr>
          </a:lstStyle>
          <a:p>
            <a:pPr lvl="0"/>
            <a:r>
              <a:rPr lang="en-GB"/>
              <a:t>Click to edit Master text styles</a:t>
            </a:r>
          </a:p>
        </p:txBody>
      </p:sp>
      <p:sp>
        <p:nvSpPr>
          <p:cNvPr id="18" name="Text Placeholder 31"/>
          <p:cNvSpPr>
            <a:spLocks noGrp="1"/>
          </p:cNvSpPr>
          <p:nvPr>
            <p:ph type="body" sz="quarter" idx="19" hasCustomPrompt="1"/>
          </p:nvPr>
        </p:nvSpPr>
        <p:spPr>
          <a:xfrm>
            <a:off x="6716238" y="2977355"/>
            <a:ext cx="1597860" cy="409525"/>
          </a:xfrm>
        </p:spPr>
        <p:txBody>
          <a:bodyPr lIns="0" tIns="108000" rIns="0" bIns="0"/>
          <a:lstStyle>
            <a:lvl1pPr marL="0" indent="0" algn="ctr">
              <a:buNone/>
              <a:defRPr sz="1000" b="1"/>
            </a:lvl1pPr>
          </a:lstStyle>
          <a:p>
            <a:pPr lvl="0"/>
            <a:r>
              <a:rPr lang="en-GB" dirty="0"/>
              <a:t>Name</a:t>
            </a:r>
          </a:p>
        </p:txBody>
      </p:sp>
      <p:sp>
        <p:nvSpPr>
          <p:cNvPr id="19" name="Text Placeholder 31"/>
          <p:cNvSpPr>
            <a:spLocks noGrp="1"/>
          </p:cNvSpPr>
          <p:nvPr>
            <p:ph type="body" sz="quarter" idx="20"/>
          </p:nvPr>
        </p:nvSpPr>
        <p:spPr>
          <a:xfrm>
            <a:off x="4751280" y="3394398"/>
            <a:ext cx="1597860" cy="1109340"/>
          </a:xfrm>
        </p:spPr>
        <p:txBody>
          <a:bodyPr lIns="0" tIns="36000" rIns="0" bIns="0"/>
          <a:lstStyle>
            <a:lvl1pPr marL="0" indent="0" algn="ctr">
              <a:buNone/>
              <a:defRPr sz="1000"/>
            </a:lvl1pPr>
          </a:lstStyle>
          <a:p>
            <a:pPr lvl="0"/>
            <a:r>
              <a:rPr lang="en-GB"/>
              <a:t>Click to edit Master text styles</a:t>
            </a:r>
          </a:p>
        </p:txBody>
      </p:sp>
      <p:sp>
        <p:nvSpPr>
          <p:cNvPr id="20" name="Text Placeholder 31"/>
          <p:cNvSpPr>
            <a:spLocks noGrp="1"/>
          </p:cNvSpPr>
          <p:nvPr>
            <p:ph type="body" sz="quarter" idx="21" hasCustomPrompt="1"/>
          </p:nvPr>
        </p:nvSpPr>
        <p:spPr>
          <a:xfrm>
            <a:off x="4751280" y="2977355"/>
            <a:ext cx="1597860" cy="409525"/>
          </a:xfrm>
        </p:spPr>
        <p:txBody>
          <a:bodyPr lIns="0" tIns="108000" rIns="0" bIns="0"/>
          <a:lstStyle>
            <a:lvl1pPr marL="0" indent="0" algn="ctr">
              <a:buNone/>
              <a:defRPr sz="1000" b="1"/>
            </a:lvl1pPr>
          </a:lstStyle>
          <a:p>
            <a:pPr lvl="0"/>
            <a:r>
              <a:rPr lang="en-GB" dirty="0"/>
              <a:t>Name</a:t>
            </a:r>
          </a:p>
        </p:txBody>
      </p:sp>
      <p:sp>
        <p:nvSpPr>
          <p:cNvPr id="21" name="Text Placeholder 31"/>
          <p:cNvSpPr>
            <a:spLocks noGrp="1"/>
          </p:cNvSpPr>
          <p:nvPr>
            <p:ph type="body" sz="quarter" idx="22"/>
          </p:nvPr>
        </p:nvSpPr>
        <p:spPr>
          <a:xfrm>
            <a:off x="2786322" y="3394398"/>
            <a:ext cx="1597860" cy="1109340"/>
          </a:xfrm>
        </p:spPr>
        <p:txBody>
          <a:bodyPr lIns="0" tIns="36000" rIns="0" bIns="0"/>
          <a:lstStyle>
            <a:lvl1pPr marL="0" indent="0" algn="ctr">
              <a:buNone/>
              <a:defRPr sz="1000"/>
            </a:lvl1pPr>
          </a:lstStyle>
          <a:p>
            <a:pPr lvl="0"/>
            <a:r>
              <a:rPr lang="en-GB"/>
              <a:t>Click to edit Master text styles</a:t>
            </a:r>
          </a:p>
        </p:txBody>
      </p:sp>
      <p:sp>
        <p:nvSpPr>
          <p:cNvPr id="22" name="Text Placeholder 31"/>
          <p:cNvSpPr>
            <a:spLocks noGrp="1"/>
          </p:cNvSpPr>
          <p:nvPr>
            <p:ph type="body" sz="quarter" idx="23" hasCustomPrompt="1"/>
          </p:nvPr>
        </p:nvSpPr>
        <p:spPr>
          <a:xfrm>
            <a:off x="2786322" y="2977355"/>
            <a:ext cx="1597860" cy="409525"/>
          </a:xfrm>
        </p:spPr>
        <p:txBody>
          <a:bodyPr lIns="0" tIns="108000" rIns="0" bIns="0"/>
          <a:lstStyle>
            <a:lvl1pPr marL="0" indent="0" algn="ctr">
              <a:buNone/>
              <a:defRPr sz="1000" b="1"/>
            </a:lvl1pPr>
          </a:lstStyle>
          <a:p>
            <a:pPr lvl="0"/>
            <a:r>
              <a:rPr lang="en-GB" dirty="0"/>
              <a:t>Name</a:t>
            </a:r>
          </a:p>
        </p:txBody>
      </p:sp>
      <p:sp>
        <p:nvSpPr>
          <p:cNvPr id="26" name="Picture Placeholder 17"/>
          <p:cNvSpPr>
            <a:spLocks noGrp="1"/>
          </p:cNvSpPr>
          <p:nvPr>
            <p:ph type="pic" sz="quarter" idx="24"/>
          </p:nvPr>
        </p:nvSpPr>
        <p:spPr>
          <a:xfrm>
            <a:off x="2955495" y="1648284"/>
            <a:ext cx="1260000" cy="1260000"/>
          </a:xfrm>
          <a:prstGeom prst="rect">
            <a:avLst/>
          </a:prstGeom>
          <a:solidFill>
            <a:schemeClr val="bg1">
              <a:lumMod val="85000"/>
            </a:schemeClr>
          </a:solidFill>
        </p:spPr>
        <p:txBody>
          <a:bodyPr/>
          <a:lstStyle>
            <a:lvl1pPr marL="0" indent="0">
              <a:buNone/>
              <a:defRPr sz="600"/>
            </a:lvl1pPr>
          </a:lstStyle>
          <a:p>
            <a:pPr lvl="0"/>
            <a:endParaRPr lang="en-US" noProof="0"/>
          </a:p>
        </p:txBody>
      </p:sp>
      <p:sp>
        <p:nvSpPr>
          <p:cNvPr id="27" name="Picture Placeholder 17"/>
          <p:cNvSpPr>
            <a:spLocks noGrp="1"/>
          </p:cNvSpPr>
          <p:nvPr>
            <p:ph type="pic" sz="quarter" idx="25"/>
          </p:nvPr>
        </p:nvSpPr>
        <p:spPr>
          <a:xfrm>
            <a:off x="4919035" y="1648284"/>
            <a:ext cx="1260000" cy="1260000"/>
          </a:xfrm>
          <a:prstGeom prst="rect">
            <a:avLst/>
          </a:prstGeom>
          <a:solidFill>
            <a:schemeClr val="bg1">
              <a:lumMod val="85000"/>
            </a:schemeClr>
          </a:solidFill>
        </p:spPr>
        <p:txBody>
          <a:bodyPr/>
          <a:lstStyle>
            <a:lvl1pPr marL="0" indent="0">
              <a:buNone/>
              <a:defRPr sz="600"/>
            </a:lvl1pPr>
          </a:lstStyle>
          <a:p>
            <a:pPr lvl="0"/>
            <a:endParaRPr lang="en-US" noProof="0"/>
          </a:p>
        </p:txBody>
      </p:sp>
      <p:sp>
        <p:nvSpPr>
          <p:cNvPr id="29" name="Picture Placeholder 17"/>
          <p:cNvSpPr>
            <a:spLocks noGrp="1"/>
          </p:cNvSpPr>
          <p:nvPr>
            <p:ph type="pic" sz="quarter" idx="26"/>
          </p:nvPr>
        </p:nvSpPr>
        <p:spPr>
          <a:xfrm>
            <a:off x="6882574" y="1648284"/>
            <a:ext cx="1260000" cy="1260000"/>
          </a:xfrm>
          <a:prstGeom prst="rect">
            <a:avLst/>
          </a:prstGeom>
          <a:solidFill>
            <a:schemeClr val="bg1">
              <a:lumMod val="85000"/>
            </a:schemeClr>
          </a:solidFill>
        </p:spPr>
        <p:txBody>
          <a:bodyPr/>
          <a:lstStyle>
            <a:lvl1pPr marL="0" indent="0">
              <a:buNone/>
              <a:defRPr sz="600"/>
            </a:lvl1pPr>
          </a:lstStyle>
          <a:p>
            <a:pPr lvl="0"/>
            <a:endParaRPr lang="en-US" noProof="0"/>
          </a:p>
        </p:txBody>
      </p:sp>
    </p:spTree>
    <p:extLst>
      <p:ext uri="{BB962C8B-B14F-4D97-AF65-F5344CB8AC3E}">
        <p14:creationId xmlns:p14="http://schemas.microsoft.com/office/powerpoint/2010/main" val="713758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Round Pics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E0E47730-6357-A24C-8AF6-556FC5787201}"/>
              </a:ext>
            </a:extLst>
          </p:cNvPr>
          <p:cNvCxnSpPr/>
          <p:nvPr userDrawn="1"/>
        </p:nvCxnSpPr>
        <p:spPr>
          <a:xfrm>
            <a:off x="4349750" y="561975"/>
            <a:ext cx="434975" cy="0"/>
          </a:xfrm>
          <a:prstGeom prst="line">
            <a:avLst/>
          </a:prstGeom>
          <a:ln w="76200">
            <a:solidFill>
              <a:srgbClr val="60A534"/>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hasCustomPrompt="1"/>
          </p:nvPr>
        </p:nvSpPr>
        <p:spPr>
          <a:xfrm>
            <a:off x="611188" y="512763"/>
            <a:ext cx="7989887" cy="706311"/>
          </a:xfrm>
        </p:spPr>
        <p:txBody>
          <a:bodyPr wrap="square"/>
          <a:lstStyle>
            <a:lvl1pPr algn="ctr">
              <a:defRPr>
                <a:solidFill>
                  <a:schemeClr val="tx1"/>
                </a:solidFill>
              </a:defRPr>
            </a:lvl1pPr>
          </a:lstStyle>
          <a:p>
            <a:r>
              <a:rPr lang="en-GB" dirty="0"/>
              <a:t>People slide title</a:t>
            </a:r>
            <a:endParaRPr lang="en-US" dirty="0"/>
          </a:p>
        </p:txBody>
      </p:sp>
      <p:sp>
        <p:nvSpPr>
          <p:cNvPr id="28" name="Text Placeholder 27"/>
          <p:cNvSpPr>
            <a:spLocks noGrp="1"/>
          </p:cNvSpPr>
          <p:nvPr>
            <p:ph type="body" sz="quarter" idx="16"/>
          </p:nvPr>
        </p:nvSpPr>
        <p:spPr>
          <a:xfrm>
            <a:off x="611188" y="1060760"/>
            <a:ext cx="7989887" cy="433553"/>
          </a:xfrm>
        </p:spPr>
        <p:txBody>
          <a:bodyPr tIns="108000" bIns="108000">
            <a:spAutoFit/>
          </a:bodyPr>
          <a:lstStyle>
            <a:lvl1pPr marL="0" indent="0" algn="ctr">
              <a:buNone/>
              <a:defRPr sz="1400">
                <a:solidFill>
                  <a:schemeClr val="tx1"/>
                </a:solidFill>
              </a:defRPr>
            </a:lvl1pPr>
            <a:lvl2pPr marL="234000" indent="0">
              <a:buNone/>
              <a:defRPr/>
            </a:lvl2pPr>
            <a:lvl3pPr marL="432000" indent="0">
              <a:buNone/>
              <a:defRPr/>
            </a:lvl3pPr>
            <a:lvl4pPr marL="612000" indent="0">
              <a:buNone/>
              <a:defRPr/>
            </a:lvl4pPr>
            <a:lvl5pPr marL="756000" indent="0">
              <a:buNone/>
              <a:defRPr/>
            </a:lvl5pPr>
          </a:lstStyle>
          <a:p>
            <a:pPr lvl="0"/>
            <a:r>
              <a:rPr lang="en-GB"/>
              <a:t>Click to edit Master text styles</a:t>
            </a:r>
          </a:p>
        </p:txBody>
      </p:sp>
      <p:sp>
        <p:nvSpPr>
          <p:cNvPr id="12" name="Picture Placeholder 17"/>
          <p:cNvSpPr>
            <a:spLocks noGrp="1"/>
          </p:cNvSpPr>
          <p:nvPr>
            <p:ph type="pic" sz="quarter" idx="12"/>
          </p:nvPr>
        </p:nvSpPr>
        <p:spPr>
          <a:xfrm>
            <a:off x="1377353" y="1648284"/>
            <a:ext cx="1260000" cy="1260000"/>
          </a:xfrm>
          <a:prstGeom prst="ellipse">
            <a:avLst/>
          </a:prstGeom>
          <a:solidFill>
            <a:schemeClr val="bg1">
              <a:lumMod val="85000"/>
            </a:schemeClr>
          </a:solidFill>
        </p:spPr>
        <p:txBody>
          <a:bodyPr/>
          <a:lstStyle>
            <a:lvl1pPr marL="0" indent="0">
              <a:buNone/>
              <a:defRPr sz="600"/>
            </a:lvl1pPr>
          </a:lstStyle>
          <a:p>
            <a:pPr lvl="0"/>
            <a:endParaRPr lang="en-US" noProof="0"/>
          </a:p>
        </p:txBody>
      </p:sp>
      <p:sp>
        <p:nvSpPr>
          <p:cNvPr id="15" name="Text Placeholder 31"/>
          <p:cNvSpPr>
            <a:spLocks noGrp="1"/>
          </p:cNvSpPr>
          <p:nvPr>
            <p:ph type="body" sz="quarter" idx="15"/>
          </p:nvPr>
        </p:nvSpPr>
        <p:spPr>
          <a:xfrm>
            <a:off x="1206762" y="3394398"/>
            <a:ext cx="1597860" cy="1109340"/>
          </a:xfrm>
        </p:spPr>
        <p:txBody>
          <a:bodyPr lIns="0" tIns="36000" rIns="0" bIns="0"/>
          <a:lstStyle>
            <a:lvl1pPr marL="0" indent="0" algn="ctr">
              <a:buNone/>
              <a:defRPr sz="1000"/>
            </a:lvl1pPr>
          </a:lstStyle>
          <a:p>
            <a:pPr lvl="0"/>
            <a:r>
              <a:rPr lang="en-GB"/>
              <a:t>Click to edit Master text styles</a:t>
            </a:r>
          </a:p>
        </p:txBody>
      </p:sp>
      <p:sp>
        <p:nvSpPr>
          <p:cNvPr id="16" name="Text Placeholder 31"/>
          <p:cNvSpPr>
            <a:spLocks noGrp="1"/>
          </p:cNvSpPr>
          <p:nvPr>
            <p:ph type="body" sz="quarter" idx="17" hasCustomPrompt="1"/>
          </p:nvPr>
        </p:nvSpPr>
        <p:spPr>
          <a:xfrm>
            <a:off x="1206762" y="2977355"/>
            <a:ext cx="1597860" cy="409525"/>
          </a:xfrm>
        </p:spPr>
        <p:txBody>
          <a:bodyPr lIns="0" tIns="108000" rIns="0" bIns="0"/>
          <a:lstStyle>
            <a:lvl1pPr marL="0" indent="0" algn="ctr">
              <a:buNone/>
              <a:defRPr sz="1000" b="1"/>
            </a:lvl1pPr>
          </a:lstStyle>
          <a:p>
            <a:pPr lvl="0"/>
            <a:r>
              <a:rPr lang="en-GB" dirty="0"/>
              <a:t>Name</a:t>
            </a:r>
          </a:p>
        </p:txBody>
      </p:sp>
      <p:sp>
        <p:nvSpPr>
          <p:cNvPr id="19" name="Text Placeholder 31"/>
          <p:cNvSpPr>
            <a:spLocks noGrp="1"/>
          </p:cNvSpPr>
          <p:nvPr>
            <p:ph type="body" sz="quarter" idx="20"/>
          </p:nvPr>
        </p:nvSpPr>
        <p:spPr>
          <a:xfrm>
            <a:off x="6356052" y="3394398"/>
            <a:ext cx="1597860" cy="1109340"/>
          </a:xfrm>
        </p:spPr>
        <p:txBody>
          <a:bodyPr lIns="0" tIns="36000" rIns="0" bIns="0"/>
          <a:lstStyle>
            <a:lvl1pPr marL="0" indent="0" algn="ctr">
              <a:buNone/>
              <a:defRPr sz="1000"/>
            </a:lvl1pPr>
          </a:lstStyle>
          <a:p>
            <a:pPr lvl="0"/>
            <a:r>
              <a:rPr lang="en-GB"/>
              <a:t>Click to edit Master text styles</a:t>
            </a:r>
          </a:p>
        </p:txBody>
      </p:sp>
      <p:sp>
        <p:nvSpPr>
          <p:cNvPr id="20" name="Text Placeholder 31"/>
          <p:cNvSpPr>
            <a:spLocks noGrp="1"/>
          </p:cNvSpPr>
          <p:nvPr>
            <p:ph type="body" sz="quarter" idx="21" hasCustomPrompt="1"/>
          </p:nvPr>
        </p:nvSpPr>
        <p:spPr>
          <a:xfrm>
            <a:off x="6356052" y="2977355"/>
            <a:ext cx="1597860" cy="409525"/>
          </a:xfrm>
        </p:spPr>
        <p:txBody>
          <a:bodyPr lIns="0" tIns="108000" rIns="0" bIns="0"/>
          <a:lstStyle>
            <a:lvl1pPr marL="0" indent="0" algn="ctr">
              <a:buNone/>
              <a:defRPr sz="1000" b="1"/>
            </a:lvl1pPr>
          </a:lstStyle>
          <a:p>
            <a:pPr lvl="0"/>
            <a:r>
              <a:rPr lang="en-GB" dirty="0"/>
              <a:t>Name</a:t>
            </a:r>
          </a:p>
        </p:txBody>
      </p:sp>
      <p:sp>
        <p:nvSpPr>
          <p:cNvPr id="21" name="Text Placeholder 31"/>
          <p:cNvSpPr>
            <a:spLocks noGrp="1"/>
          </p:cNvSpPr>
          <p:nvPr>
            <p:ph type="body" sz="quarter" idx="22"/>
          </p:nvPr>
        </p:nvSpPr>
        <p:spPr>
          <a:xfrm>
            <a:off x="3765612" y="3394398"/>
            <a:ext cx="1597860" cy="1109340"/>
          </a:xfrm>
        </p:spPr>
        <p:txBody>
          <a:bodyPr lIns="0" tIns="36000" rIns="0" bIns="0"/>
          <a:lstStyle>
            <a:lvl1pPr marL="0" indent="0" algn="ctr">
              <a:buNone/>
              <a:defRPr sz="1000"/>
            </a:lvl1pPr>
          </a:lstStyle>
          <a:p>
            <a:pPr lvl="0"/>
            <a:r>
              <a:rPr lang="en-GB"/>
              <a:t>Click to edit Master text styles</a:t>
            </a:r>
          </a:p>
        </p:txBody>
      </p:sp>
      <p:sp>
        <p:nvSpPr>
          <p:cNvPr id="22" name="Text Placeholder 31"/>
          <p:cNvSpPr>
            <a:spLocks noGrp="1"/>
          </p:cNvSpPr>
          <p:nvPr>
            <p:ph type="body" sz="quarter" idx="23" hasCustomPrompt="1"/>
          </p:nvPr>
        </p:nvSpPr>
        <p:spPr>
          <a:xfrm>
            <a:off x="3765612" y="2977355"/>
            <a:ext cx="1597860" cy="409525"/>
          </a:xfrm>
        </p:spPr>
        <p:txBody>
          <a:bodyPr lIns="0" tIns="108000" rIns="0" bIns="0"/>
          <a:lstStyle>
            <a:lvl1pPr marL="0" indent="0" algn="ctr">
              <a:buNone/>
              <a:defRPr sz="1000" b="1"/>
            </a:lvl1pPr>
          </a:lstStyle>
          <a:p>
            <a:pPr lvl="0"/>
            <a:r>
              <a:rPr lang="en-GB" dirty="0"/>
              <a:t>Name</a:t>
            </a:r>
          </a:p>
        </p:txBody>
      </p:sp>
      <p:sp>
        <p:nvSpPr>
          <p:cNvPr id="26" name="Picture Placeholder 17"/>
          <p:cNvSpPr>
            <a:spLocks noGrp="1"/>
          </p:cNvSpPr>
          <p:nvPr>
            <p:ph type="pic" sz="quarter" idx="24"/>
          </p:nvPr>
        </p:nvSpPr>
        <p:spPr>
          <a:xfrm>
            <a:off x="3934785" y="1648284"/>
            <a:ext cx="1260000" cy="1260000"/>
          </a:xfrm>
          <a:prstGeom prst="ellipse">
            <a:avLst/>
          </a:prstGeom>
          <a:solidFill>
            <a:schemeClr val="bg1">
              <a:lumMod val="85000"/>
            </a:schemeClr>
          </a:solidFill>
        </p:spPr>
        <p:txBody>
          <a:bodyPr/>
          <a:lstStyle>
            <a:lvl1pPr marL="0" indent="0">
              <a:buNone/>
              <a:defRPr sz="600"/>
            </a:lvl1pPr>
          </a:lstStyle>
          <a:p>
            <a:pPr lvl="0"/>
            <a:endParaRPr lang="en-US" noProof="0"/>
          </a:p>
        </p:txBody>
      </p:sp>
      <p:sp>
        <p:nvSpPr>
          <p:cNvPr id="27" name="Picture Placeholder 17"/>
          <p:cNvSpPr>
            <a:spLocks noGrp="1"/>
          </p:cNvSpPr>
          <p:nvPr>
            <p:ph type="pic" sz="quarter" idx="25"/>
          </p:nvPr>
        </p:nvSpPr>
        <p:spPr>
          <a:xfrm>
            <a:off x="6524033" y="1648284"/>
            <a:ext cx="1260000" cy="1260000"/>
          </a:xfrm>
          <a:prstGeom prst="ellipse">
            <a:avLst/>
          </a:prstGeom>
          <a:solidFill>
            <a:schemeClr val="bg1">
              <a:lumMod val="85000"/>
            </a:schemeClr>
          </a:solidFill>
        </p:spPr>
        <p:txBody>
          <a:bodyPr/>
          <a:lstStyle>
            <a:lvl1pPr marL="0" indent="0">
              <a:buNone/>
              <a:defRPr sz="600"/>
            </a:lvl1pPr>
          </a:lstStyle>
          <a:p>
            <a:pPr lvl="0"/>
            <a:endParaRPr lang="en-US" noProof="0"/>
          </a:p>
        </p:txBody>
      </p:sp>
    </p:spTree>
    <p:extLst>
      <p:ext uri="{BB962C8B-B14F-4D97-AF65-F5344CB8AC3E}">
        <p14:creationId xmlns:p14="http://schemas.microsoft.com/office/powerpoint/2010/main" val="20710469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 Square Pics +Text">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772E88F9-7627-2B40-A45B-FCB803491799}"/>
              </a:ext>
            </a:extLst>
          </p:cNvPr>
          <p:cNvCxnSpPr/>
          <p:nvPr userDrawn="1"/>
        </p:nvCxnSpPr>
        <p:spPr>
          <a:xfrm>
            <a:off x="4349750" y="561975"/>
            <a:ext cx="434975" cy="0"/>
          </a:xfrm>
          <a:prstGeom prst="line">
            <a:avLst/>
          </a:prstGeom>
          <a:ln w="76200">
            <a:solidFill>
              <a:srgbClr val="60A534"/>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hasCustomPrompt="1"/>
          </p:nvPr>
        </p:nvSpPr>
        <p:spPr>
          <a:xfrm>
            <a:off x="611188" y="512763"/>
            <a:ext cx="7989887" cy="706311"/>
          </a:xfrm>
        </p:spPr>
        <p:txBody>
          <a:bodyPr wrap="square"/>
          <a:lstStyle>
            <a:lvl1pPr algn="ctr">
              <a:defRPr>
                <a:solidFill>
                  <a:schemeClr val="tx1"/>
                </a:solidFill>
              </a:defRPr>
            </a:lvl1pPr>
          </a:lstStyle>
          <a:p>
            <a:r>
              <a:rPr lang="en-GB" dirty="0"/>
              <a:t>People slide title</a:t>
            </a:r>
            <a:endParaRPr lang="en-US" dirty="0"/>
          </a:p>
        </p:txBody>
      </p:sp>
      <p:sp>
        <p:nvSpPr>
          <p:cNvPr id="28" name="Text Placeholder 27"/>
          <p:cNvSpPr>
            <a:spLocks noGrp="1"/>
          </p:cNvSpPr>
          <p:nvPr>
            <p:ph type="body" sz="quarter" idx="16"/>
          </p:nvPr>
        </p:nvSpPr>
        <p:spPr>
          <a:xfrm>
            <a:off x="611188" y="1060760"/>
            <a:ext cx="7989887" cy="433553"/>
          </a:xfrm>
        </p:spPr>
        <p:txBody>
          <a:bodyPr tIns="108000" bIns="108000">
            <a:spAutoFit/>
          </a:bodyPr>
          <a:lstStyle>
            <a:lvl1pPr marL="0" indent="0" algn="ctr">
              <a:buNone/>
              <a:defRPr sz="1400">
                <a:solidFill>
                  <a:schemeClr val="tx1"/>
                </a:solidFill>
              </a:defRPr>
            </a:lvl1pPr>
            <a:lvl2pPr marL="234000" indent="0">
              <a:buNone/>
              <a:defRPr/>
            </a:lvl2pPr>
            <a:lvl3pPr marL="432000" indent="0">
              <a:buNone/>
              <a:defRPr/>
            </a:lvl3pPr>
            <a:lvl4pPr marL="612000" indent="0">
              <a:buNone/>
              <a:defRPr/>
            </a:lvl4pPr>
            <a:lvl5pPr marL="756000" indent="0">
              <a:buNone/>
              <a:defRPr/>
            </a:lvl5pPr>
          </a:lstStyle>
          <a:p>
            <a:pPr lvl="0"/>
            <a:r>
              <a:rPr lang="en-GB"/>
              <a:t>Click to edit Master text styles</a:t>
            </a:r>
          </a:p>
        </p:txBody>
      </p:sp>
      <p:sp>
        <p:nvSpPr>
          <p:cNvPr id="21" name="Text Placeholder 31"/>
          <p:cNvSpPr>
            <a:spLocks noGrp="1"/>
          </p:cNvSpPr>
          <p:nvPr>
            <p:ph type="body" sz="quarter" idx="22"/>
          </p:nvPr>
        </p:nvSpPr>
        <p:spPr>
          <a:xfrm>
            <a:off x="1345487" y="2186306"/>
            <a:ext cx="2647609" cy="366488"/>
          </a:xfrm>
        </p:spPr>
        <p:txBody>
          <a:bodyPr lIns="144000" tIns="0" rIns="0" bIns="0"/>
          <a:lstStyle>
            <a:lvl1pPr marL="0" indent="0" algn="l">
              <a:buNone/>
              <a:defRPr sz="1000"/>
            </a:lvl1pPr>
          </a:lstStyle>
          <a:p>
            <a:pPr lvl="0"/>
            <a:r>
              <a:rPr lang="en-GB"/>
              <a:t>Click to edit Master text styles</a:t>
            </a:r>
          </a:p>
        </p:txBody>
      </p:sp>
      <p:sp>
        <p:nvSpPr>
          <p:cNvPr id="22" name="Text Placeholder 31"/>
          <p:cNvSpPr>
            <a:spLocks noGrp="1"/>
          </p:cNvSpPr>
          <p:nvPr>
            <p:ph type="body" sz="quarter" idx="23" hasCustomPrompt="1"/>
          </p:nvPr>
        </p:nvSpPr>
        <p:spPr>
          <a:xfrm>
            <a:off x="1345487" y="1832713"/>
            <a:ext cx="2660245" cy="288000"/>
          </a:xfrm>
        </p:spPr>
        <p:txBody>
          <a:bodyPr wrap="none" lIns="144000" tIns="36000" rIns="0" bIns="0"/>
          <a:lstStyle>
            <a:lvl1pPr marL="0" indent="0" algn="l">
              <a:buNone/>
              <a:defRPr sz="1000" b="1"/>
            </a:lvl1pPr>
          </a:lstStyle>
          <a:p>
            <a:pPr lvl="0"/>
            <a:r>
              <a:rPr lang="en-GB" dirty="0"/>
              <a:t>Name</a:t>
            </a:r>
          </a:p>
        </p:txBody>
      </p:sp>
      <p:sp>
        <p:nvSpPr>
          <p:cNvPr id="46" name="Picture Placeholder 17"/>
          <p:cNvSpPr>
            <a:spLocks noGrp="1"/>
          </p:cNvSpPr>
          <p:nvPr>
            <p:ph type="pic" sz="quarter" idx="12"/>
          </p:nvPr>
        </p:nvSpPr>
        <p:spPr>
          <a:xfrm>
            <a:off x="611188" y="1832713"/>
            <a:ext cx="720000" cy="720000"/>
          </a:xfrm>
          <a:prstGeom prst="rect">
            <a:avLst/>
          </a:prstGeom>
          <a:solidFill>
            <a:schemeClr val="bg1">
              <a:lumMod val="85000"/>
            </a:schemeClr>
          </a:solidFill>
        </p:spPr>
        <p:txBody>
          <a:bodyPr/>
          <a:lstStyle>
            <a:lvl1pPr marL="0" indent="0">
              <a:buNone/>
              <a:defRPr sz="600"/>
            </a:lvl1pPr>
          </a:lstStyle>
          <a:p>
            <a:pPr lvl="0"/>
            <a:endParaRPr lang="en-US" noProof="0"/>
          </a:p>
        </p:txBody>
      </p:sp>
      <p:sp>
        <p:nvSpPr>
          <p:cNvPr id="47" name="Picture Placeholder 17"/>
          <p:cNvSpPr>
            <a:spLocks noGrp="1"/>
          </p:cNvSpPr>
          <p:nvPr>
            <p:ph type="pic" sz="quarter" idx="26"/>
          </p:nvPr>
        </p:nvSpPr>
        <p:spPr>
          <a:xfrm>
            <a:off x="611188" y="3783738"/>
            <a:ext cx="720000" cy="720000"/>
          </a:xfrm>
          <a:prstGeom prst="rect">
            <a:avLst/>
          </a:prstGeom>
          <a:solidFill>
            <a:schemeClr val="bg1">
              <a:lumMod val="85000"/>
            </a:schemeClr>
          </a:solidFill>
        </p:spPr>
        <p:txBody>
          <a:bodyPr/>
          <a:lstStyle>
            <a:lvl1pPr marL="0" indent="0">
              <a:buNone/>
              <a:defRPr sz="600"/>
            </a:lvl1pPr>
          </a:lstStyle>
          <a:p>
            <a:pPr lvl="0"/>
            <a:endParaRPr lang="en-US" noProof="0"/>
          </a:p>
        </p:txBody>
      </p:sp>
      <p:sp>
        <p:nvSpPr>
          <p:cNvPr id="48" name="Picture Placeholder 17"/>
          <p:cNvSpPr>
            <a:spLocks noGrp="1"/>
          </p:cNvSpPr>
          <p:nvPr>
            <p:ph type="pic" sz="quarter" idx="27"/>
          </p:nvPr>
        </p:nvSpPr>
        <p:spPr>
          <a:xfrm>
            <a:off x="611188" y="2808226"/>
            <a:ext cx="720000" cy="720000"/>
          </a:xfrm>
          <a:prstGeom prst="rect">
            <a:avLst/>
          </a:prstGeom>
          <a:solidFill>
            <a:schemeClr val="bg1">
              <a:lumMod val="85000"/>
            </a:schemeClr>
          </a:solidFill>
        </p:spPr>
        <p:txBody>
          <a:bodyPr/>
          <a:lstStyle>
            <a:lvl1pPr marL="0" indent="0">
              <a:buNone/>
              <a:defRPr sz="600"/>
            </a:lvl1pPr>
          </a:lstStyle>
          <a:p>
            <a:pPr lvl="0"/>
            <a:endParaRPr lang="en-US" noProof="0"/>
          </a:p>
        </p:txBody>
      </p:sp>
      <p:sp>
        <p:nvSpPr>
          <p:cNvPr id="50" name="Text Placeholder 31"/>
          <p:cNvSpPr>
            <a:spLocks noGrp="1"/>
          </p:cNvSpPr>
          <p:nvPr>
            <p:ph type="body" sz="quarter" idx="28"/>
          </p:nvPr>
        </p:nvSpPr>
        <p:spPr>
          <a:xfrm>
            <a:off x="1345487" y="3159400"/>
            <a:ext cx="2660245" cy="366488"/>
          </a:xfrm>
        </p:spPr>
        <p:txBody>
          <a:bodyPr lIns="144000" tIns="0" rIns="0" bIns="0"/>
          <a:lstStyle>
            <a:lvl1pPr marL="0" indent="0" algn="l">
              <a:buNone/>
              <a:defRPr sz="1000"/>
            </a:lvl1pPr>
          </a:lstStyle>
          <a:p>
            <a:pPr lvl="0"/>
            <a:r>
              <a:rPr lang="en-GB"/>
              <a:t>Click to edit Master text styles</a:t>
            </a:r>
          </a:p>
        </p:txBody>
      </p:sp>
      <p:sp>
        <p:nvSpPr>
          <p:cNvPr id="51" name="Text Placeholder 31"/>
          <p:cNvSpPr>
            <a:spLocks noGrp="1"/>
          </p:cNvSpPr>
          <p:nvPr>
            <p:ph type="body" sz="quarter" idx="29" hasCustomPrompt="1"/>
          </p:nvPr>
        </p:nvSpPr>
        <p:spPr>
          <a:xfrm>
            <a:off x="1345487" y="2805807"/>
            <a:ext cx="2660245" cy="288000"/>
          </a:xfrm>
        </p:spPr>
        <p:txBody>
          <a:bodyPr wrap="none" lIns="144000" tIns="36000" rIns="0" bIns="0"/>
          <a:lstStyle>
            <a:lvl1pPr marL="0" indent="0" algn="l">
              <a:buNone/>
              <a:defRPr sz="1000" b="1"/>
            </a:lvl1pPr>
          </a:lstStyle>
          <a:p>
            <a:pPr lvl="0"/>
            <a:r>
              <a:rPr lang="en-GB" dirty="0"/>
              <a:t>Name</a:t>
            </a:r>
          </a:p>
        </p:txBody>
      </p:sp>
      <p:sp>
        <p:nvSpPr>
          <p:cNvPr id="52" name="Text Placeholder 31"/>
          <p:cNvSpPr>
            <a:spLocks noGrp="1"/>
          </p:cNvSpPr>
          <p:nvPr>
            <p:ph type="body" sz="quarter" idx="30"/>
          </p:nvPr>
        </p:nvSpPr>
        <p:spPr>
          <a:xfrm>
            <a:off x="1345487" y="4137250"/>
            <a:ext cx="2647609" cy="366488"/>
          </a:xfrm>
        </p:spPr>
        <p:txBody>
          <a:bodyPr lIns="144000" tIns="0" rIns="0" bIns="0"/>
          <a:lstStyle>
            <a:lvl1pPr marL="0" indent="0" algn="l">
              <a:buNone/>
              <a:defRPr sz="1000"/>
            </a:lvl1pPr>
          </a:lstStyle>
          <a:p>
            <a:pPr lvl="0"/>
            <a:r>
              <a:rPr lang="en-GB"/>
              <a:t>Click to edit Master text styles</a:t>
            </a:r>
          </a:p>
        </p:txBody>
      </p:sp>
      <p:sp>
        <p:nvSpPr>
          <p:cNvPr id="53" name="Text Placeholder 31"/>
          <p:cNvSpPr>
            <a:spLocks noGrp="1"/>
          </p:cNvSpPr>
          <p:nvPr>
            <p:ph type="body" sz="quarter" idx="31" hasCustomPrompt="1"/>
          </p:nvPr>
        </p:nvSpPr>
        <p:spPr>
          <a:xfrm>
            <a:off x="1345487" y="3783657"/>
            <a:ext cx="2653927" cy="288000"/>
          </a:xfrm>
        </p:spPr>
        <p:txBody>
          <a:bodyPr wrap="none" lIns="144000" tIns="36000" rIns="0" bIns="0"/>
          <a:lstStyle>
            <a:lvl1pPr marL="0" indent="0" algn="l">
              <a:buNone/>
              <a:defRPr sz="1000" b="1"/>
            </a:lvl1pPr>
          </a:lstStyle>
          <a:p>
            <a:pPr lvl="0"/>
            <a:r>
              <a:rPr lang="en-GB" dirty="0"/>
              <a:t>Name</a:t>
            </a:r>
          </a:p>
        </p:txBody>
      </p:sp>
      <p:sp>
        <p:nvSpPr>
          <p:cNvPr id="63" name="Text Placeholder 31"/>
          <p:cNvSpPr>
            <a:spLocks noGrp="1"/>
          </p:cNvSpPr>
          <p:nvPr>
            <p:ph type="body" sz="quarter" idx="32"/>
          </p:nvPr>
        </p:nvSpPr>
        <p:spPr>
          <a:xfrm>
            <a:off x="5776255" y="2186306"/>
            <a:ext cx="2647609" cy="366488"/>
          </a:xfrm>
        </p:spPr>
        <p:txBody>
          <a:bodyPr lIns="144000" tIns="0" rIns="0" bIns="0"/>
          <a:lstStyle>
            <a:lvl1pPr marL="0" indent="0" algn="l">
              <a:buNone/>
              <a:defRPr sz="1000"/>
            </a:lvl1pPr>
          </a:lstStyle>
          <a:p>
            <a:pPr lvl="0"/>
            <a:r>
              <a:rPr lang="en-GB"/>
              <a:t>Click to edit Master text styles</a:t>
            </a:r>
          </a:p>
        </p:txBody>
      </p:sp>
      <p:sp>
        <p:nvSpPr>
          <p:cNvPr id="64" name="Text Placeholder 31"/>
          <p:cNvSpPr>
            <a:spLocks noGrp="1"/>
          </p:cNvSpPr>
          <p:nvPr>
            <p:ph type="body" sz="quarter" idx="33" hasCustomPrompt="1"/>
          </p:nvPr>
        </p:nvSpPr>
        <p:spPr>
          <a:xfrm>
            <a:off x="5776255" y="1832713"/>
            <a:ext cx="2660245" cy="288000"/>
          </a:xfrm>
        </p:spPr>
        <p:txBody>
          <a:bodyPr wrap="none" lIns="144000" tIns="36000" rIns="0" bIns="0"/>
          <a:lstStyle>
            <a:lvl1pPr marL="0" indent="0" algn="l">
              <a:buNone/>
              <a:defRPr sz="1000" b="1"/>
            </a:lvl1pPr>
          </a:lstStyle>
          <a:p>
            <a:pPr lvl="0"/>
            <a:r>
              <a:rPr lang="en-GB" dirty="0"/>
              <a:t>Name</a:t>
            </a:r>
          </a:p>
        </p:txBody>
      </p:sp>
      <p:sp>
        <p:nvSpPr>
          <p:cNvPr id="65" name="Picture Placeholder 17"/>
          <p:cNvSpPr>
            <a:spLocks noGrp="1"/>
          </p:cNvSpPr>
          <p:nvPr>
            <p:ph type="pic" sz="quarter" idx="34"/>
          </p:nvPr>
        </p:nvSpPr>
        <p:spPr>
          <a:xfrm>
            <a:off x="5041956" y="1832713"/>
            <a:ext cx="720000" cy="720000"/>
          </a:xfrm>
          <a:prstGeom prst="rect">
            <a:avLst/>
          </a:prstGeom>
          <a:solidFill>
            <a:schemeClr val="bg1">
              <a:lumMod val="85000"/>
            </a:schemeClr>
          </a:solidFill>
        </p:spPr>
        <p:txBody>
          <a:bodyPr/>
          <a:lstStyle>
            <a:lvl1pPr marL="0" indent="0">
              <a:buNone/>
              <a:defRPr sz="600"/>
            </a:lvl1pPr>
          </a:lstStyle>
          <a:p>
            <a:pPr lvl="0"/>
            <a:endParaRPr lang="en-US" noProof="0"/>
          </a:p>
        </p:txBody>
      </p:sp>
      <p:sp>
        <p:nvSpPr>
          <p:cNvPr id="66" name="Picture Placeholder 17"/>
          <p:cNvSpPr>
            <a:spLocks noGrp="1"/>
          </p:cNvSpPr>
          <p:nvPr>
            <p:ph type="pic" sz="quarter" idx="35"/>
          </p:nvPr>
        </p:nvSpPr>
        <p:spPr>
          <a:xfrm>
            <a:off x="5041956" y="3783738"/>
            <a:ext cx="720000" cy="720000"/>
          </a:xfrm>
          <a:prstGeom prst="rect">
            <a:avLst/>
          </a:prstGeom>
          <a:solidFill>
            <a:schemeClr val="bg1">
              <a:lumMod val="85000"/>
            </a:schemeClr>
          </a:solidFill>
        </p:spPr>
        <p:txBody>
          <a:bodyPr/>
          <a:lstStyle>
            <a:lvl1pPr marL="0" indent="0">
              <a:buNone/>
              <a:defRPr sz="600"/>
            </a:lvl1pPr>
          </a:lstStyle>
          <a:p>
            <a:pPr lvl="0"/>
            <a:endParaRPr lang="en-US" noProof="0"/>
          </a:p>
        </p:txBody>
      </p:sp>
      <p:sp>
        <p:nvSpPr>
          <p:cNvPr id="67" name="Picture Placeholder 17"/>
          <p:cNvSpPr>
            <a:spLocks noGrp="1"/>
          </p:cNvSpPr>
          <p:nvPr>
            <p:ph type="pic" sz="quarter" idx="36"/>
          </p:nvPr>
        </p:nvSpPr>
        <p:spPr>
          <a:xfrm>
            <a:off x="5041956" y="2808226"/>
            <a:ext cx="720000" cy="720000"/>
          </a:xfrm>
          <a:prstGeom prst="rect">
            <a:avLst/>
          </a:prstGeom>
          <a:solidFill>
            <a:schemeClr val="bg1">
              <a:lumMod val="85000"/>
            </a:schemeClr>
          </a:solidFill>
        </p:spPr>
        <p:txBody>
          <a:bodyPr/>
          <a:lstStyle>
            <a:lvl1pPr marL="0" indent="0">
              <a:buNone/>
              <a:defRPr sz="600"/>
            </a:lvl1pPr>
          </a:lstStyle>
          <a:p>
            <a:pPr lvl="0"/>
            <a:endParaRPr lang="en-US" noProof="0"/>
          </a:p>
        </p:txBody>
      </p:sp>
      <p:sp>
        <p:nvSpPr>
          <p:cNvPr id="68" name="Text Placeholder 31"/>
          <p:cNvSpPr>
            <a:spLocks noGrp="1"/>
          </p:cNvSpPr>
          <p:nvPr>
            <p:ph type="body" sz="quarter" idx="37"/>
          </p:nvPr>
        </p:nvSpPr>
        <p:spPr>
          <a:xfrm>
            <a:off x="5776255" y="3159400"/>
            <a:ext cx="2660245" cy="366488"/>
          </a:xfrm>
        </p:spPr>
        <p:txBody>
          <a:bodyPr lIns="144000" tIns="0" rIns="0" bIns="0"/>
          <a:lstStyle>
            <a:lvl1pPr marL="0" indent="0" algn="l">
              <a:buNone/>
              <a:defRPr sz="1000"/>
            </a:lvl1pPr>
          </a:lstStyle>
          <a:p>
            <a:pPr lvl="0"/>
            <a:r>
              <a:rPr lang="en-GB"/>
              <a:t>Click to edit Master text styles</a:t>
            </a:r>
          </a:p>
        </p:txBody>
      </p:sp>
      <p:sp>
        <p:nvSpPr>
          <p:cNvPr id="69" name="Text Placeholder 31"/>
          <p:cNvSpPr>
            <a:spLocks noGrp="1"/>
          </p:cNvSpPr>
          <p:nvPr>
            <p:ph type="body" sz="quarter" idx="38" hasCustomPrompt="1"/>
          </p:nvPr>
        </p:nvSpPr>
        <p:spPr>
          <a:xfrm>
            <a:off x="5776255" y="2805807"/>
            <a:ext cx="2660245" cy="288000"/>
          </a:xfrm>
        </p:spPr>
        <p:txBody>
          <a:bodyPr wrap="none" lIns="144000" tIns="36000" rIns="0" bIns="0"/>
          <a:lstStyle>
            <a:lvl1pPr marL="0" indent="0" algn="l">
              <a:buNone/>
              <a:defRPr sz="1000" b="1"/>
            </a:lvl1pPr>
          </a:lstStyle>
          <a:p>
            <a:pPr lvl="0"/>
            <a:r>
              <a:rPr lang="en-GB" dirty="0"/>
              <a:t>Name</a:t>
            </a:r>
          </a:p>
        </p:txBody>
      </p:sp>
      <p:sp>
        <p:nvSpPr>
          <p:cNvPr id="70" name="Text Placeholder 31"/>
          <p:cNvSpPr>
            <a:spLocks noGrp="1"/>
          </p:cNvSpPr>
          <p:nvPr>
            <p:ph type="body" sz="quarter" idx="39"/>
          </p:nvPr>
        </p:nvSpPr>
        <p:spPr>
          <a:xfrm>
            <a:off x="5776255" y="4137250"/>
            <a:ext cx="2647609" cy="366488"/>
          </a:xfrm>
        </p:spPr>
        <p:txBody>
          <a:bodyPr lIns="144000" tIns="0" rIns="0" bIns="0"/>
          <a:lstStyle>
            <a:lvl1pPr marL="0" indent="0" algn="l">
              <a:buNone/>
              <a:defRPr sz="1000"/>
            </a:lvl1pPr>
          </a:lstStyle>
          <a:p>
            <a:pPr lvl="0"/>
            <a:r>
              <a:rPr lang="en-GB"/>
              <a:t>Click to edit Master text styles</a:t>
            </a:r>
          </a:p>
        </p:txBody>
      </p:sp>
      <p:sp>
        <p:nvSpPr>
          <p:cNvPr id="71" name="Text Placeholder 31"/>
          <p:cNvSpPr>
            <a:spLocks noGrp="1"/>
          </p:cNvSpPr>
          <p:nvPr>
            <p:ph type="body" sz="quarter" idx="40" hasCustomPrompt="1"/>
          </p:nvPr>
        </p:nvSpPr>
        <p:spPr>
          <a:xfrm>
            <a:off x="5776255" y="3783657"/>
            <a:ext cx="2653927" cy="288000"/>
          </a:xfrm>
        </p:spPr>
        <p:txBody>
          <a:bodyPr wrap="none" lIns="144000" tIns="36000" rIns="0" bIns="0"/>
          <a:lstStyle>
            <a:lvl1pPr marL="0" indent="0" algn="l">
              <a:buNone/>
              <a:defRPr sz="1000" b="1"/>
            </a:lvl1pPr>
          </a:lstStyle>
          <a:p>
            <a:pPr lvl="0"/>
            <a:r>
              <a:rPr lang="en-GB" dirty="0"/>
              <a:t>Name</a:t>
            </a:r>
          </a:p>
        </p:txBody>
      </p:sp>
    </p:spTree>
    <p:extLst>
      <p:ext uri="{BB962C8B-B14F-4D97-AF65-F5344CB8AC3E}">
        <p14:creationId xmlns:p14="http://schemas.microsoft.com/office/powerpoint/2010/main" val="4030461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r amou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1DDAC1-3835-D74E-81E8-7E0C3B71E484}"/>
              </a:ext>
            </a:extLst>
          </p:cNvPr>
          <p:cNvSpPr/>
          <p:nvPr userDrawn="1"/>
        </p:nvSpPr>
        <p:spPr>
          <a:xfrm>
            <a:off x="0" y="0"/>
            <a:ext cx="9145588" cy="2879725"/>
          </a:xfrm>
          <a:prstGeom prst="rect">
            <a:avLst/>
          </a:prstGeom>
          <a:solidFill>
            <a:srgbClr val="60A5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9" name="Straight Connector 8">
            <a:extLst>
              <a:ext uri="{FF2B5EF4-FFF2-40B4-BE49-F238E27FC236}">
                <a16:creationId xmlns:a16="http://schemas.microsoft.com/office/drawing/2014/main" id="{9C9F12C6-A81E-444C-B217-9BC4A3C99E31}"/>
              </a:ext>
            </a:extLst>
          </p:cNvPr>
          <p:cNvCxnSpPr/>
          <p:nvPr userDrawn="1"/>
        </p:nvCxnSpPr>
        <p:spPr>
          <a:xfrm>
            <a:off x="4349750" y="561975"/>
            <a:ext cx="434975"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Group 2"/>
          <p:cNvGrpSpPr>
            <a:grpSpLocks/>
          </p:cNvGrpSpPr>
          <p:nvPr userDrawn="1"/>
        </p:nvGrpSpPr>
        <p:grpSpPr bwMode="auto">
          <a:xfrm>
            <a:off x="1874838" y="4110038"/>
            <a:ext cx="5400675" cy="0"/>
            <a:chOff x="2591781" y="5551000"/>
            <a:chExt cx="6988947" cy="0"/>
          </a:xfrm>
        </p:grpSpPr>
        <p:cxnSp>
          <p:nvCxnSpPr>
            <p:cNvPr id="11" name="Straight Connector 10">
              <a:extLst>
                <a:ext uri="{FF2B5EF4-FFF2-40B4-BE49-F238E27FC236}">
                  <a16:creationId xmlns:a16="http://schemas.microsoft.com/office/drawing/2014/main" id="{16BF250F-89BA-6C47-B8AD-389427CE79B9}"/>
                </a:ext>
              </a:extLst>
            </p:cNvPr>
            <p:cNvCxnSpPr/>
            <p:nvPr/>
          </p:nvCxnSpPr>
          <p:spPr>
            <a:xfrm>
              <a:off x="6947033" y="5551000"/>
              <a:ext cx="2633695" cy="0"/>
            </a:xfrm>
            <a:prstGeom prst="line">
              <a:avLst/>
            </a:prstGeom>
            <a:ln w="508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965A0DD-B87A-0A4D-AABD-235676C81263}"/>
                </a:ext>
              </a:extLst>
            </p:cNvPr>
            <p:cNvCxnSpPr/>
            <p:nvPr/>
          </p:nvCxnSpPr>
          <p:spPr>
            <a:xfrm>
              <a:off x="2591781" y="5551000"/>
              <a:ext cx="4355252" cy="0"/>
            </a:xfrm>
            <a:prstGeom prst="line">
              <a:avLst/>
            </a:prstGeom>
            <a:ln w="508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24" name="Title 23"/>
          <p:cNvSpPr>
            <a:spLocks noGrp="1"/>
          </p:cNvSpPr>
          <p:nvPr>
            <p:ph type="title" hasCustomPrompt="1"/>
          </p:nvPr>
        </p:nvSpPr>
        <p:spPr>
          <a:xfrm>
            <a:off x="611188" y="512763"/>
            <a:ext cx="7989887" cy="706311"/>
          </a:xfrm>
        </p:spPr>
        <p:txBody>
          <a:bodyPr wrap="square"/>
          <a:lstStyle>
            <a:lvl1pPr algn="ctr">
              <a:defRPr>
                <a:solidFill>
                  <a:schemeClr val="bg1"/>
                </a:solidFill>
              </a:defRPr>
            </a:lvl1pPr>
          </a:lstStyle>
          <a:p>
            <a:r>
              <a:rPr lang="en-GB" dirty="0"/>
              <a:t>Slide title</a:t>
            </a:r>
            <a:endParaRPr lang="en-US" dirty="0"/>
          </a:p>
        </p:txBody>
      </p:sp>
      <p:sp>
        <p:nvSpPr>
          <p:cNvPr id="28" name="Text Placeholder 27"/>
          <p:cNvSpPr>
            <a:spLocks noGrp="1"/>
          </p:cNvSpPr>
          <p:nvPr>
            <p:ph type="body" sz="quarter" idx="16"/>
          </p:nvPr>
        </p:nvSpPr>
        <p:spPr>
          <a:xfrm>
            <a:off x="611188" y="1060760"/>
            <a:ext cx="7989887" cy="433553"/>
          </a:xfrm>
        </p:spPr>
        <p:txBody>
          <a:bodyPr tIns="108000" bIns="108000">
            <a:spAutoFit/>
          </a:bodyPr>
          <a:lstStyle>
            <a:lvl1pPr marL="0" indent="0" algn="ctr">
              <a:buNone/>
              <a:defRPr sz="1400">
                <a:solidFill>
                  <a:schemeClr val="bg1"/>
                </a:solidFill>
              </a:defRPr>
            </a:lvl1pPr>
            <a:lvl2pPr marL="234000" indent="0">
              <a:buNone/>
              <a:defRPr/>
            </a:lvl2pPr>
            <a:lvl3pPr marL="432000" indent="0">
              <a:buNone/>
              <a:defRPr/>
            </a:lvl3pPr>
            <a:lvl4pPr marL="612000" indent="0">
              <a:buNone/>
              <a:defRPr/>
            </a:lvl4pPr>
            <a:lvl5pPr marL="756000" indent="0">
              <a:buNone/>
              <a:defRPr/>
            </a:lvl5pPr>
          </a:lstStyle>
          <a:p>
            <a:pPr lvl="0"/>
            <a:r>
              <a:rPr lang="en-GB"/>
              <a:t>Click to edit Master text styles</a:t>
            </a:r>
          </a:p>
        </p:txBody>
      </p:sp>
      <p:sp>
        <p:nvSpPr>
          <p:cNvPr id="5" name="Text Placeholder 4"/>
          <p:cNvSpPr>
            <a:spLocks noGrp="1"/>
          </p:cNvSpPr>
          <p:nvPr>
            <p:ph type="body" sz="quarter" idx="21" hasCustomPrompt="1"/>
          </p:nvPr>
        </p:nvSpPr>
        <p:spPr>
          <a:xfrm>
            <a:off x="3350576" y="2535896"/>
            <a:ext cx="2459888" cy="664615"/>
          </a:xfrm>
          <a:prstGeom prst="roundRect">
            <a:avLst/>
          </a:prstGeom>
          <a:solidFill>
            <a:schemeClr val="bg2"/>
          </a:solidFill>
          <a:ln>
            <a:noFill/>
          </a:ln>
        </p:spPr>
        <p:txBody>
          <a:bodyPr lIns="180000" tIns="180000" rIns="180000" bIns="72000" anchor="ctr" anchorCtr="1">
            <a:spAutoFit/>
          </a:bodyPr>
          <a:lstStyle>
            <a:lvl1pPr marL="0" indent="0">
              <a:lnSpc>
                <a:spcPts val="2700"/>
              </a:lnSpc>
              <a:spcBef>
                <a:spcPts val="0"/>
              </a:spcBef>
              <a:buNone/>
              <a:defRPr sz="2700" b="1" cap="all">
                <a:solidFill>
                  <a:schemeClr val="accent1"/>
                </a:solidFill>
              </a:defRPr>
            </a:lvl1pPr>
          </a:lstStyle>
          <a:p>
            <a:pPr lvl="0"/>
            <a:r>
              <a:rPr lang="en-GB" dirty="0"/>
              <a:t>amount</a:t>
            </a:r>
            <a:endParaRPr lang="en-US" dirty="0"/>
          </a:p>
        </p:txBody>
      </p:sp>
      <p:sp>
        <p:nvSpPr>
          <p:cNvPr id="23" name="Text Placeholder 22"/>
          <p:cNvSpPr>
            <a:spLocks noGrp="1"/>
          </p:cNvSpPr>
          <p:nvPr>
            <p:ph type="body" sz="quarter" idx="22" hasCustomPrompt="1"/>
          </p:nvPr>
        </p:nvSpPr>
        <p:spPr>
          <a:xfrm>
            <a:off x="1875550" y="4301840"/>
            <a:ext cx="1537445" cy="299295"/>
          </a:xfrm>
        </p:spPr>
        <p:txBody>
          <a:bodyPr lIns="0" tIns="72000" rIns="0" bIns="72000">
            <a:spAutoFit/>
          </a:bodyPr>
          <a:lstStyle>
            <a:lvl1pPr marL="0" indent="0">
              <a:buNone/>
              <a:defRPr sz="1000" b="1">
                <a:solidFill>
                  <a:schemeClr val="accent1"/>
                </a:solidFill>
              </a:defRPr>
            </a:lvl1pPr>
          </a:lstStyle>
          <a:p>
            <a:pPr lvl="0"/>
            <a:r>
              <a:rPr lang="en-GB" dirty="0"/>
              <a:t>Start point</a:t>
            </a:r>
          </a:p>
        </p:txBody>
      </p:sp>
      <p:sp>
        <p:nvSpPr>
          <p:cNvPr id="32" name="Text Placeholder 22"/>
          <p:cNvSpPr>
            <a:spLocks noGrp="1"/>
          </p:cNvSpPr>
          <p:nvPr>
            <p:ph type="body" sz="quarter" idx="23" hasCustomPrompt="1"/>
          </p:nvPr>
        </p:nvSpPr>
        <p:spPr>
          <a:xfrm>
            <a:off x="5738105" y="4301840"/>
            <a:ext cx="1537445" cy="299295"/>
          </a:xfrm>
        </p:spPr>
        <p:txBody>
          <a:bodyPr lIns="0" tIns="72000" rIns="0" bIns="72000">
            <a:spAutoFit/>
          </a:bodyPr>
          <a:lstStyle>
            <a:lvl1pPr marL="0" indent="0" algn="r">
              <a:buNone/>
              <a:defRPr sz="1000" b="1">
                <a:solidFill>
                  <a:schemeClr val="tx1"/>
                </a:solidFill>
              </a:defRPr>
            </a:lvl1pPr>
          </a:lstStyle>
          <a:p>
            <a:pPr lvl="0"/>
            <a:r>
              <a:rPr lang="en-GB" dirty="0"/>
              <a:t>End point</a:t>
            </a:r>
          </a:p>
        </p:txBody>
      </p:sp>
      <p:sp>
        <p:nvSpPr>
          <p:cNvPr id="33" name="Text Placeholder 22"/>
          <p:cNvSpPr>
            <a:spLocks noGrp="1"/>
          </p:cNvSpPr>
          <p:nvPr>
            <p:ph type="body" sz="quarter" idx="24" hasCustomPrompt="1"/>
          </p:nvPr>
        </p:nvSpPr>
        <p:spPr>
          <a:xfrm>
            <a:off x="4965948" y="3659114"/>
            <a:ext cx="381180" cy="332083"/>
          </a:xfrm>
          <a:prstGeom prst="downArrowCallout">
            <a:avLst/>
          </a:prstGeom>
          <a:ln w="25400">
            <a:solidFill>
              <a:schemeClr val="accent1"/>
            </a:solidFill>
          </a:ln>
        </p:spPr>
        <p:txBody>
          <a:bodyPr lIns="36000" tIns="54000" rIns="36000" bIns="54000" anchor="ctr" anchorCtr="1">
            <a:spAutoFit/>
          </a:bodyPr>
          <a:lstStyle>
            <a:lvl1pPr marL="0" indent="0" algn="ctr">
              <a:buNone/>
              <a:defRPr sz="700" b="1">
                <a:solidFill>
                  <a:schemeClr val="accent1"/>
                </a:solidFill>
              </a:defRPr>
            </a:lvl1pPr>
          </a:lstStyle>
          <a:p>
            <a:pPr lvl="0"/>
            <a:r>
              <a:rPr lang="en-GB" dirty="0"/>
              <a:t>%</a:t>
            </a:r>
          </a:p>
        </p:txBody>
      </p:sp>
    </p:spTree>
    <p:extLst>
      <p:ext uri="{BB962C8B-B14F-4D97-AF65-F5344CB8AC3E}">
        <p14:creationId xmlns:p14="http://schemas.microsoft.com/office/powerpoint/2010/main" val="14742882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mount, Text + Pic_Firs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65DC714-A2DD-3140-A71F-512A4B3A8BC8}"/>
              </a:ext>
            </a:extLst>
          </p:cNvPr>
          <p:cNvCxnSpPr/>
          <p:nvPr userDrawn="1"/>
        </p:nvCxnSpPr>
        <p:spPr bwMode="auto">
          <a:xfrm>
            <a:off x="4575175" y="2305050"/>
            <a:ext cx="0" cy="2882900"/>
          </a:xfrm>
          <a:prstGeom prst="line">
            <a:avLst/>
          </a:prstGeom>
          <a:ln w="25400">
            <a:solidFill>
              <a:schemeClr val="bg1">
                <a:lumMod val="75000"/>
              </a:schemeClr>
            </a:solidFill>
            <a:headEnd type="oval"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3B45403-63DD-F948-A4FB-67FE253E4D3D}"/>
              </a:ext>
            </a:extLst>
          </p:cNvPr>
          <p:cNvCxnSpPr/>
          <p:nvPr userDrawn="1"/>
        </p:nvCxnSpPr>
        <p:spPr>
          <a:xfrm>
            <a:off x="4349750" y="561975"/>
            <a:ext cx="434975" cy="0"/>
          </a:xfrm>
          <a:prstGeom prst="line">
            <a:avLst/>
          </a:prstGeom>
          <a:ln w="76200">
            <a:solidFill>
              <a:srgbClr val="60A534"/>
            </a:solidFill>
          </a:ln>
        </p:spPr>
        <p:style>
          <a:lnRef idx="1">
            <a:schemeClr val="accent1"/>
          </a:lnRef>
          <a:fillRef idx="0">
            <a:schemeClr val="accent1"/>
          </a:fillRef>
          <a:effectRef idx="0">
            <a:schemeClr val="accent1"/>
          </a:effectRef>
          <a:fontRef idx="minor">
            <a:schemeClr val="tx1"/>
          </a:fontRef>
        </p:style>
      </p:cxnSp>
      <p:sp>
        <p:nvSpPr>
          <p:cNvPr id="57" name="Text Placeholder 31"/>
          <p:cNvSpPr>
            <a:spLocks noGrp="1"/>
          </p:cNvSpPr>
          <p:nvPr>
            <p:ph type="body" sz="quarter" idx="46"/>
          </p:nvPr>
        </p:nvSpPr>
        <p:spPr>
          <a:xfrm>
            <a:off x="4198876" y="3136049"/>
            <a:ext cx="756000" cy="756000"/>
          </a:xfrm>
          <a:prstGeom prst="ellipse">
            <a:avLst/>
          </a:prstGeom>
          <a:noFill/>
          <a:ln w="38100">
            <a:solidFill>
              <a:schemeClr val="accent1"/>
            </a:solidFill>
          </a:ln>
        </p:spPr>
        <p:txBody>
          <a:bodyPr wrap="none" lIns="0" tIns="0" rIns="0" bIns="0" anchor="ctr" anchorCtr="1">
            <a:noAutofit/>
          </a:bodyPr>
          <a:lstStyle>
            <a:lvl1pPr marL="0" indent="0" algn="ctr">
              <a:buNone/>
              <a:defRPr sz="1000" b="1" cap="all">
                <a:solidFill>
                  <a:schemeClr val="bg1"/>
                </a:solidFill>
              </a:defRPr>
            </a:lvl1pPr>
          </a:lstStyle>
          <a:p>
            <a:pPr lvl="0"/>
            <a:r>
              <a:rPr lang="en-GB"/>
              <a:t>Click to edit Master text styles</a:t>
            </a:r>
          </a:p>
        </p:txBody>
      </p:sp>
      <p:sp>
        <p:nvSpPr>
          <p:cNvPr id="24" name="Title 23"/>
          <p:cNvSpPr>
            <a:spLocks noGrp="1"/>
          </p:cNvSpPr>
          <p:nvPr>
            <p:ph type="title" hasCustomPrompt="1"/>
          </p:nvPr>
        </p:nvSpPr>
        <p:spPr>
          <a:xfrm>
            <a:off x="611188" y="512763"/>
            <a:ext cx="7989887" cy="706311"/>
          </a:xfrm>
        </p:spPr>
        <p:txBody>
          <a:bodyPr wrap="square"/>
          <a:lstStyle>
            <a:lvl1pPr algn="ctr">
              <a:defRPr>
                <a:solidFill>
                  <a:schemeClr val="tx1"/>
                </a:solidFill>
              </a:defRPr>
            </a:lvl1pPr>
          </a:lstStyle>
          <a:p>
            <a:r>
              <a:rPr lang="en-GB" dirty="0"/>
              <a:t>Slide title</a:t>
            </a:r>
            <a:endParaRPr lang="en-US" dirty="0"/>
          </a:p>
        </p:txBody>
      </p:sp>
      <p:sp>
        <p:nvSpPr>
          <p:cNvPr id="28" name="Text Placeholder 27"/>
          <p:cNvSpPr>
            <a:spLocks noGrp="1"/>
          </p:cNvSpPr>
          <p:nvPr>
            <p:ph type="body" sz="quarter" idx="16"/>
          </p:nvPr>
        </p:nvSpPr>
        <p:spPr>
          <a:xfrm>
            <a:off x="611188" y="1060760"/>
            <a:ext cx="7989887" cy="433553"/>
          </a:xfrm>
        </p:spPr>
        <p:txBody>
          <a:bodyPr tIns="108000" bIns="108000">
            <a:spAutoFit/>
          </a:bodyPr>
          <a:lstStyle>
            <a:lvl1pPr marL="0" indent="0" algn="ctr">
              <a:buNone/>
              <a:defRPr sz="1400">
                <a:solidFill>
                  <a:schemeClr val="tx1"/>
                </a:solidFill>
              </a:defRPr>
            </a:lvl1pPr>
            <a:lvl2pPr marL="234000" indent="0">
              <a:buNone/>
              <a:defRPr/>
            </a:lvl2pPr>
            <a:lvl3pPr marL="432000" indent="0">
              <a:buNone/>
              <a:defRPr/>
            </a:lvl3pPr>
            <a:lvl4pPr marL="612000" indent="0">
              <a:buNone/>
              <a:defRPr/>
            </a:lvl4pPr>
            <a:lvl5pPr marL="756000" indent="0">
              <a:buNone/>
              <a:defRPr/>
            </a:lvl5pPr>
          </a:lstStyle>
          <a:p>
            <a:pPr lvl="0"/>
            <a:r>
              <a:rPr lang="en-GB"/>
              <a:t>Click to edit Master text styles</a:t>
            </a:r>
          </a:p>
        </p:txBody>
      </p:sp>
      <p:sp>
        <p:nvSpPr>
          <p:cNvPr id="47" name="Picture Placeholder 17"/>
          <p:cNvSpPr>
            <a:spLocks noGrp="1"/>
          </p:cNvSpPr>
          <p:nvPr>
            <p:ph type="pic" sz="quarter" idx="26"/>
          </p:nvPr>
        </p:nvSpPr>
        <p:spPr>
          <a:xfrm>
            <a:off x="5610091" y="2547236"/>
            <a:ext cx="2990983" cy="1956502"/>
          </a:xfrm>
          <a:prstGeom prst="rect">
            <a:avLst/>
          </a:prstGeom>
          <a:solidFill>
            <a:schemeClr val="bg1">
              <a:lumMod val="85000"/>
            </a:schemeClr>
          </a:solidFill>
        </p:spPr>
        <p:txBody>
          <a:bodyPr/>
          <a:lstStyle>
            <a:lvl1pPr marL="0" indent="0">
              <a:buNone/>
              <a:defRPr sz="600"/>
            </a:lvl1pPr>
          </a:lstStyle>
          <a:p>
            <a:pPr lvl="0"/>
            <a:endParaRPr lang="en-US" noProof="0"/>
          </a:p>
        </p:txBody>
      </p:sp>
      <p:sp>
        <p:nvSpPr>
          <p:cNvPr id="52" name="Text Placeholder 31"/>
          <p:cNvSpPr>
            <a:spLocks noGrp="1"/>
          </p:cNvSpPr>
          <p:nvPr>
            <p:ph type="body" sz="quarter" idx="30"/>
          </p:nvPr>
        </p:nvSpPr>
        <p:spPr>
          <a:xfrm>
            <a:off x="611188" y="3318768"/>
            <a:ext cx="2994139" cy="366488"/>
          </a:xfrm>
        </p:spPr>
        <p:txBody>
          <a:bodyPr lIns="144000" tIns="0" rIns="0" bIns="0"/>
          <a:lstStyle>
            <a:lvl1pPr marL="0" indent="0" algn="r">
              <a:buNone/>
              <a:defRPr sz="1000"/>
            </a:lvl1pPr>
          </a:lstStyle>
          <a:p>
            <a:pPr lvl="0"/>
            <a:r>
              <a:rPr lang="en-GB" dirty="0"/>
              <a:t>Click to edit Master text styles</a:t>
            </a:r>
          </a:p>
        </p:txBody>
      </p:sp>
      <p:sp>
        <p:nvSpPr>
          <p:cNvPr id="53" name="Text Placeholder 31"/>
          <p:cNvSpPr>
            <a:spLocks noGrp="1"/>
          </p:cNvSpPr>
          <p:nvPr>
            <p:ph type="body" sz="quarter" idx="31"/>
          </p:nvPr>
        </p:nvSpPr>
        <p:spPr>
          <a:xfrm>
            <a:off x="611188" y="2965175"/>
            <a:ext cx="2994139" cy="288000"/>
          </a:xfrm>
        </p:spPr>
        <p:txBody>
          <a:bodyPr wrap="none" lIns="144000" tIns="36000" rIns="0" bIns="0"/>
          <a:lstStyle>
            <a:lvl1pPr marL="0" indent="0" algn="r">
              <a:buNone/>
              <a:defRPr sz="1000" b="1"/>
            </a:lvl1pPr>
          </a:lstStyle>
          <a:p>
            <a:pPr lvl="0"/>
            <a:r>
              <a:rPr lang="en-GB" dirty="0"/>
              <a:t>Click to edit Master text styles</a:t>
            </a:r>
          </a:p>
        </p:txBody>
      </p:sp>
      <p:sp>
        <p:nvSpPr>
          <p:cNvPr id="54" name="Text Placeholder 31"/>
          <p:cNvSpPr>
            <a:spLocks noGrp="1"/>
          </p:cNvSpPr>
          <p:nvPr>
            <p:ph type="body" sz="quarter" idx="44" hasCustomPrompt="1"/>
          </p:nvPr>
        </p:nvSpPr>
        <p:spPr>
          <a:xfrm>
            <a:off x="611188" y="1732493"/>
            <a:ext cx="7920623" cy="458757"/>
          </a:xfrm>
        </p:spPr>
        <p:txBody>
          <a:bodyPr wrap="none" lIns="0" tIns="72000" rIns="0" bIns="108000">
            <a:noAutofit/>
          </a:bodyPr>
          <a:lstStyle>
            <a:lvl1pPr marL="0" indent="0" algn="ctr">
              <a:buNone/>
              <a:defRPr sz="1800" b="1" cap="all" baseline="0">
                <a:solidFill>
                  <a:srgbClr val="60A534"/>
                </a:solidFill>
              </a:defRPr>
            </a:lvl1pPr>
          </a:lstStyle>
          <a:p>
            <a:pPr lvl="0"/>
            <a:r>
              <a:rPr lang="en-GB" dirty="0"/>
              <a:t>Starting point</a:t>
            </a:r>
          </a:p>
        </p:txBody>
      </p:sp>
      <p:sp>
        <p:nvSpPr>
          <p:cNvPr id="55" name="Text Placeholder 31"/>
          <p:cNvSpPr>
            <a:spLocks noGrp="1"/>
          </p:cNvSpPr>
          <p:nvPr>
            <p:ph type="body" sz="quarter" idx="45" hasCustomPrompt="1"/>
          </p:nvPr>
        </p:nvSpPr>
        <p:spPr>
          <a:xfrm>
            <a:off x="4279876" y="3217049"/>
            <a:ext cx="594000" cy="594000"/>
          </a:xfrm>
          <a:prstGeom prst="ellipse">
            <a:avLst/>
          </a:prstGeom>
          <a:solidFill>
            <a:srgbClr val="60A534"/>
          </a:solidFill>
        </p:spPr>
        <p:txBody>
          <a:bodyPr wrap="none" lIns="0" tIns="0" rIns="0" bIns="0" anchor="ctr" anchorCtr="1">
            <a:noAutofit/>
          </a:bodyPr>
          <a:lstStyle>
            <a:lvl1pPr marL="0" indent="0" algn="ctr">
              <a:buNone/>
              <a:defRPr sz="1000" b="1" cap="all">
                <a:solidFill>
                  <a:schemeClr val="bg1"/>
                </a:solidFill>
              </a:defRPr>
            </a:lvl1pPr>
          </a:lstStyle>
          <a:p>
            <a:pPr lvl="0"/>
            <a:r>
              <a:rPr lang="en-GB" dirty="0"/>
              <a:t>amount</a:t>
            </a:r>
          </a:p>
        </p:txBody>
      </p:sp>
      <p:sp>
        <p:nvSpPr>
          <p:cNvPr id="12" name="Slide Number Placeholder 5">
            <a:extLst>
              <a:ext uri="{FF2B5EF4-FFF2-40B4-BE49-F238E27FC236}">
                <a16:creationId xmlns:a16="http://schemas.microsoft.com/office/drawing/2014/main" id="{2E9F5EB4-5B24-FA47-A3FE-D226B4C8EF70}"/>
              </a:ext>
            </a:extLst>
          </p:cNvPr>
          <p:cNvSpPr>
            <a:spLocks noGrp="1"/>
          </p:cNvSpPr>
          <p:nvPr>
            <p:ph type="sldNum" sz="quarter" idx="47"/>
          </p:nvPr>
        </p:nvSpPr>
        <p:spPr>
          <a:xfrm>
            <a:off x="8532813" y="4797933"/>
            <a:ext cx="363598" cy="345567"/>
          </a:xfrm>
          <a:prstGeom prst="rect">
            <a:avLst/>
          </a:prstGeom>
        </p:spPr>
        <p:txBody>
          <a:bodyPr/>
          <a:lstStyle>
            <a:lvl1pPr>
              <a:defRPr>
                <a:solidFill>
                  <a:srgbClr val="61A534"/>
                </a:solidFill>
              </a:defRPr>
            </a:lvl1pPr>
          </a:lstStyle>
          <a:p>
            <a:fld id="{6CB674A2-978F-9B4F-9DED-EA2474ADBADB}" type="slidenum">
              <a:rPr lang="en-US"/>
              <a:pPr/>
              <a:t>‹#›</a:t>
            </a:fld>
            <a:endParaRPr lang="en-US"/>
          </a:p>
        </p:txBody>
      </p:sp>
    </p:spTree>
    <p:extLst>
      <p:ext uri="{BB962C8B-B14F-4D97-AF65-F5344CB8AC3E}">
        <p14:creationId xmlns:p14="http://schemas.microsoft.com/office/powerpoint/2010/main" val="3072985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mount, Text + Pic_follow-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F94DF51C-4DD3-9E44-AB44-D67924AC59F7}"/>
              </a:ext>
            </a:extLst>
          </p:cNvPr>
          <p:cNvCxnSpPr>
            <a:cxnSpLocks/>
          </p:cNvCxnSpPr>
          <p:nvPr userDrawn="1"/>
        </p:nvCxnSpPr>
        <p:spPr bwMode="auto">
          <a:xfrm>
            <a:off x="4575175" y="-96838"/>
            <a:ext cx="0" cy="5240338"/>
          </a:xfrm>
          <a:prstGeom prst="line">
            <a:avLst/>
          </a:prstGeom>
          <a:ln w="25400">
            <a:solidFill>
              <a:schemeClr val="bg1">
                <a:lumMod val="75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57" name="Text Placeholder 31"/>
          <p:cNvSpPr>
            <a:spLocks noGrp="1"/>
          </p:cNvSpPr>
          <p:nvPr>
            <p:ph type="body" sz="quarter" idx="46"/>
          </p:nvPr>
        </p:nvSpPr>
        <p:spPr>
          <a:xfrm>
            <a:off x="4198876" y="3136050"/>
            <a:ext cx="756000" cy="756000"/>
          </a:xfrm>
          <a:prstGeom prst="ellipse">
            <a:avLst/>
          </a:prstGeom>
          <a:noFill/>
          <a:ln w="38100">
            <a:solidFill>
              <a:schemeClr val="accent1"/>
            </a:solidFill>
          </a:ln>
        </p:spPr>
        <p:txBody>
          <a:bodyPr wrap="none" lIns="0" tIns="0" rIns="0" bIns="0" anchor="ctr" anchorCtr="1">
            <a:noAutofit/>
          </a:bodyPr>
          <a:lstStyle>
            <a:lvl1pPr marL="0" indent="0" algn="ctr">
              <a:buNone/>
              <a:defRPr sz="1000" b="1" cap="all">
                <a:solidFill>
                  <a:schemeClr val="bg1"/>
                </a:solidFill>
              </a:defRPr>
            </a:lvl1pPr>
          </a:lstStyle>
          <a:p>
            <a:pPr lvl="0"/>
            <a:r>
              <a:rPr lang="en-GB"/>
              <a:t>Click to edit Master text styles</a:t>
            </a:r>
          </a:p>
        </p:txBody>
      </p:sp>
      <p:sp>
        <p:nvSpPr>
          <p:cNvPr id="55" name="Text Placeholder 31"/>
          <p:cNvSpPr>
            <a:spLocks noGrp="1"/>
          </p:cNvSpPr>
          <p:nvPr>
            <p:ph type="body" sz="quarter" idx="45" hasCustomPrompt="1"/>
          </p:nvPr>
        </p:nvSpPr>
        <p:spPr>
          <a:xfrm>
            <a:off x="4279876" y="3217050"/>
            <a:ext cx="594000" cy="594000"/>
          </a:xfrm>
          <a:prstGeom prst="ellipse">
            <a:avLst/>
          </a:prstGeom>
          <a:solidFill>
            <a:srgbClr val="60A534"/>
          </a:solidFill>
        </p:spPr>
        <p:txBody>
          <a:bodyPr wrap="none" lIns="0" tIns="0" rIns="0" bIns="0" anchor="ctr" anchorCtr="1">
            <a:noAutofit/>
          </a:bodyPr>
          <a:lstStyle>
            <a:lvl1pPr marL="0" indent="0" algn="ctr">
              <a:buNone/>
              <a:defRPr sz="1000" b="1" cap="all">
                <a:solidFill>
                  <a:schemeClr val="bg1"/>
                </a:solidFill>
              </a:defRPr>
            </a:lvl1pPr>
          </a:lstStyle>
          <a:p>
            <a:pPr lvl="0"/>
            <a:r>
              <a:rPr lang="en-GB" dirty="0"/>
              <a:t>amount</a:t>
            </a:r>
          </a:p>
        </p:txBody>
      </p:sp>
      <p:sp>
        <p:nvSpPr>
          <p:cNvPr id="19" name="Text Placeholder 31">
            <a:extLst>
              <a:ext uri="{FF2B5EF4-FFF2-40B4-BE49-F238E27FC236}">
                <a16:creationId xmlns:a16="http://schemas.microsoft.com/office/drawing/2014/main" id="{81B94DA6-34FD-1545-862D-5677C36AC13A}"/>
              </a:ext>
            </a:extLst>
          </p:cNvPr>
          <p:cNvSpPr>
            <a:spLocks noGrp="1"/>
          </p:cNvSpPr>
          <p:nvPr>
            <p:ph type="body" sz="quarter" idx="51"/>
          </p:nvPr>
        </p:nvSpPr>
        <p:spPr>
          <a:xfrm>
            <a:off x="4198876" y="1128831"/>
            <a:ext cx="756000" cy="756000"/>
          </a:xfrm>
          <a:prstGeom prst="ellipse">
            <a:avLst/>
          </a:prstGeom>
          <a:noFill/>
          <a:ln w="38100">
            <a:solidFill>
              <a:schemeClr val="accent1"/>
            </a:solidFill>
          </a:ln>
        </p:spPr>
        <p:txBody>
          <a:bodyPr wrap="none" lIns="0" tIns="0" rIns="0" bIns="0" anchor="ctr" anchorCtr="1">
            <a:noAutofit/>
          </a:bodyPr>
          <a:lstStyle>
            <a:lvl1pPr marL="0" indent="0" algn="ctr">
              <a:buNone/>
              <a:defRPr sz="1000" b="1" cap="all">
                <a:solidFill>
                  <a:schemeClr val="bg1"/>
                </a:solidFill>
              </a:defRPr>
            </a:lvl1pPr>
          </a:lstStyle>
          <a:p>
            <a:pPr lvl="0"/>
            <a:r>
              <a:rPr lang="en-GB"/>
              <a:t>Click to edit Master text styles</a:t>
            </a:r>
          </a:p>
        </p:txBody>
      </p:sp>
      <p:sp>
        <p:nvSpPr>
          <p:cNvPr id="20" name="Text Placeholder 31">
            <a:extLst>
              <a:ext uri="{FF2B5EF4-FFF2-40B4-BE49-F238E27FC236}">
                <a16:creationId xmlns:a16="http://schemas.microsoft.com/office/drawing/2014/main" id="{E7D161E8-803B-A342-BC40-DE08563D2213}"/>
              </a:ext>
            </a:extLst>
          </p:cNvPr>
          <p:cNvSpPr>
            <a:spLocks noGrp="1"/>
          </p:cNvSpPr>
          <p:nvPr>
            <p:ph type="body" sz="quarter" idx="52" hasCustomPrompt="1"/>
          </p:nvPr>
        </p:nvSpPr>
        <p:spPr>
          <a:xfrm>
            <a:off x="4279876" y="1209831"/>
            <a:ext cx="594000" cy="594000"/>
          </a:xfrm>
          <a:prstGeom prst="ellipse">
            <a:avLst/>
          </a:prstGeom>
          <a:solidFill>
            <a:srgbClr val="60A534"/>
          </a:solidFill>
        </p:spPr>
        <p:txBody>
          <a:bodyPr wrap="none" lIns="0" tIns="0" rIns="0" bIns="0" anchor="ctr" anchorCtr="1">
            <a:noAutofit/>
          </a:bodyPr>
          <a:lstStyle>
            <a:lvl1pPr marL="0" indent="0" algn="ctr">
              <a:buNone/>
              <a:defRPr sz="1000" b="1" cap="all">
                <a:solidFill>
                  <a:schemeClr val="bg1"/>
                </a:solidFill>
              </a:defRPr>
            </a:lvl1pPr>
          </a:lstStyle>
          <a:p>
            <a:pPr lvl="0"/>
            <a:r>
              <a:rPr lang="en-GB" dirty="0"/>
              <a:t>amount</a:t>
            </a:r>
          </a:p>
        </p:txBody>
      </p:sp>
      <p:sp>
        <p:nvSpPr>
          <p:cNvPr id="22" name="Text Placeholder 31">
            <a:extLst>
              <a:ext uri="{FF2B5EF4-FFF2-40B4-BE49-F238E27FC236}">
                <a16:creationId xmlns:a16="http://schemas.microsoft.com/office/drawing/2014/main" id="{7EBF9EFB-4390-A043-AFB6-F6D61B0D1F3D}"/>
              </a:ext>
            </a:extLst>
          </p:cNvPr>
          <p:cNvSpPr>
            <a:spLocks noGrp="1"/>
          </p:cNvSpPr>
          <p:nvPr>
            <p:ph type="body" sz="quarter" idx="54"/>
          </p:nvPr>
        </p:nvSpPr>
        <p:spPr>
          <a:xfrm>
            <a:off x="5610091" y="1308573"/>
            <a:ext cx="2994139" cy="366488"/>
          </a:xfrm>
        </p:spPr>
        <p:txBody>
          <a:bodyPr lIns="144000" tIns="0" rIns="0" bIns="0"/>
          <a:lstStyle>
            <a:lvl1pPr marL="0" indent="0" algn="l">
              <a:buNone/>
              <a:defRPr sz="1000"/>
            </a:lvl1pPr>
          </a:lstStyle>
          <a:p>
            <a:pPr lvl="0"/>
            <a:r>
              <a:rPr lang="en-GB" dirty="0"/>
              <a:t>Click to edit Master text styles</a:t>
            </a:r>
          </a:p>
        </p:txBody>
      </p:sp>
      <p:sp>
        <p:nvSpPr>
          <p:cNvPr id="23" name="Text Placeholder 31">
            <a:extLst>
              <a:ext uri="{FF2B5EF4-FFF2-40B4-BE49-F238E27FC236}">
                <a16:creationId xmlns:a16="http://schemas.microsoft.com/office/drawing/2014/main" id="{363DA44E-3BF1-BF4C-92B9-26FC7361D05C}"/>
              </a:ext>
            </a:extLst>
          </p:cNvPr>
          <p:cNvSpPr>
            <a:spLocks noGrp="1"/>
          </p:cNvSpPr>
          <p:nvPr>
            <p:ph type="body" sz="quarter" idx="55"/>
          </p:nvPr>
        </p:nvSpPr>
        <p:spPr>
          <a:xfrm>
            <a:off x="5610091" y="954980"/>
            <a:ext cx="2994139" cy="288000"/>
          </a:xfrm>
        </p:spPr>
        <p:txBody>
          <a:bodyPr wrap="none" lIns="144000" tIns="36000" rIns="0" bIns="0"/>
          <a:lstStyle>
            <a:lvl1pPr marL="0" indent="0" algn="l">
              <a:buNone/>
              <a:defRPr sz="1000" b="1"/>
            </a:lvl1pPr>
          </a:lstStyle>
          <a:p>
            <a:pPr lvl="0"/>
            <a:r>
              <a:rPr lang="en-GB" dirty="0"/>
              <a:t>Click to edit Master text styles</a:t>
            </a:r>
          </a:p>
        </p:txBody>
      </p:sp>
      <p:sp>
        <p:nvSpPr>
          <p:cNvPr id="34" name="Picture Placeholder 17">
            <a:extLst>
              <a:ext uri="{FF2B5EF4-FFF2-40B4-BE49-F238E27FC236}">
                <a16:creationId xmlns:a16="http://schemas.microsoft.com/office/drawing/2014/main" id="{CD48E54B-DE4E-7B43-B59B-57616C4DABFF}"/>
              </a:ext>
            </a:extLst>
          </p:cNvPr>
          <p:cNvSpPr>
            <a:spLocks noGrp="1"/>
          </p:cNvSpPr>
          <p:nvPr>
            <p:ph type="pic" sz="quarter" idx="57"/>
          </p:nvPr>
        </p:nvSpPr>
        <p:spPr>
          <a:xfrm>
            <a:off x="5610091" y="2547236"/>
            <a:ext cx="2990983" cy="1956502"/>
          </a:xfrm>
          <a:prstGeom prst="rect">
            <a:avLst/>
          </a:prstGeom>
          <a:solidFill>
            <a:schemeClr val="bg1">
              <a:lumMod val="85000"/>
            </a:schemeClr>
          </a:solidFill>
        </p:spPr>
        <p:txBody>
          <a:bodyPr/>
          <a:lstStyle>
            <a:lvl1pPr marL="0" indent="0">
              <a:buNone/>
              <a:defRPr sz="600"/>
            </a:lvl1pPr>
          </a:lstStyle>
          <a:p>
            <a:pPr lvl="0"/>
            <a:endParaRPr lang="en-US" noProof="0"/>
          </a:p>
        </p:txBody>
      </p:sp>
      <p:sp>
        <p:nvSpPr>
          <p:cNvPr id="35" name="Picture Placeholder 17">
            <a:extLst>
              <a:ext uri="{FF2B5EF4-FFF2-40B4-BE49-F238E27FC236}">
                <a16:creationId xmlns:a16="http://schemas.microsoft.com/office/drawing/2014/main" id="{559EDC6D-5532-474E-85C3-540AD17B5D0D}"/>
              </a:ext>
            </a:extLst>
          </p:cNvPr>
          <p:cNvSpPr>
            <a:spLocks noGrp="1"/>
          </p:cNvSpPr>
          <p:nvPr>
            <p:ph type="pic" sz="quarter" idx="58"/>
          </p:nvPr>
        </p:nvSpPr>
        <p:spPr>
          <a:xfrm>
            <a:off x="621778" y="540016"/>
            <a:ext cx="2990983" cy="1956502"/>
          </a:xfrm>
          <a:prstGeom prst="rect">
            <a:avLst/>
          </a:prstGeom>
          <a:solidFill>
            <a:schemeClr val="bg1">
              <a:lumMod val="85000"/>
            </a:schemeClr>
          </a:solidFill>
        </p:spPr>
        <p:txBody>
          <a:bodyPr/>
          <a:lstStyle>
            <a:lvl1pPr marL="0" indent="0">
              <a:buNone/>
              <a:defRPr sz="600"/>
            </a:lvl1pPr>
          </a:lstStyle>
          <a:p>
            <a:pPr lvl="0"/>
            <a:endParaRPr lang="en-US" noProof="0"/>
          </a:p>
        </p:txBody>
      </p:sp>
      <p:sp>
        <p:nvSpPr>
          <p:cNvPr id="41" name="Text Placeholder 31">
            <a:extLst>
              <a:ext uri="{FF2B5EF4-FFF2-40B4-BE49-F238E27FC236}">
                <a16:creationId xmlns:a16="http://schemas.microsoft.com/office/drawing/2014/main" id="{B804723E-0EB4-E948-B339-F1377293C940}"/>
              </a:ext>
            </a:extLst>
          </p:cNvPr>
          <p:cNvSpPr>
            <a:spLocks noGrp="1"/>
          </p:cNvSpPr>
          <p:nvPr>
            <p:ph type="body" sz="quarter" idx="30"/>
          </p:nvPr>
        </p:nvSpPr>
        <p:spPr>
          <a:xfrm>
            <a:off x="611188" y="3318768"/>
            <a:ext cx="2994139" cy="366488"/>
          </a:xfrm>
        </p:spPr>
        <p:txBody>
          <a:bodyPr lIns="144000" tIns="0" rIns="0" bIns="0"/>
          <a:lstStyle>
            <a:lvl1pPr marL="0" indent="0" algn="r">
              <a:buNone/>
              <a:defRPr sz="1000"/>
            </a:lvl1pPr>
          </a:lstStyle>
          <a:p>
            <a:pPr lvl="0"/>
            <a:r>
              <a:rPr lang="en-GB" dirty="0"/>
              <a:t>Click to edit Master text styles</a:t>
            </a:r>
          </a:p>
        </p:txBody>
      </p:sp>
      <p:sp>
        <p:nvSpPr>
          <p:cNvPr id="42" name="Text Placeholder 31">
            <a:extLst>
              <a:ext uri="{FF2B5EF4-FFF2-40B4-BE49-F238E27FC236}">
                <a16:creationId xmlns:a16="http://schemas.microsoft.com/office/drawing/2014/main" id="{FA32A087-CECE-5E4C-8346-960D03B4655B}"/>
              </a:ext>
            </a:extLst>
          </p:cNvPr>
          <p:cNvSpPr>
            <a:spLocks noGrp="1"/>
          </p:cNvSpPr>
          <p:nvPr>
            <p:ph type="body" sz="quarter" idx="31"/>
          </p:nvPr>
        </p:nvSpPr>
        <p:spPr>
          <a:xfrm>
            <a:off x="611188" y="2965175"/>
            <a:ext cx="2994139" cy="288000"/>
          </a:xfrm>
        </p:spPr>
        <p:txBody>
          <a:bodyPr wrap="none" lIns="144000" tIns="36000" rIns="0" bIns="0"/>
          <a:lstStyle>
            <a:lvl1pPr marL="0" indent="0" algn="r">
              <a:buNone/>
              <a:defRPr sz="1000" b="1"/>
            </a:lvl1pPr>
          </a:lstStyle>
          <a:p>
            <a:pPr lvl="0"/>
            <a:r>
              <a:rPr lang="en-GB" dirty="0"/>
              <a:t>Click to edit Master text styles</a:t>
            </a:r>
          </a:p>
        </p:txBody>
      </p:sp>
      <p:sp>
        <p:nvSpPr>
          <p:cNvPr id="13" name="Slide Number Placeholder 5">
            <a:extLst>
              <a:ext uri="{FF2B5EF4-FFF2-40B4-BE49-F238E27FC236}">
                <a16:creationId xmlns:a16="http://schemas.microsoft.com/office/drawing/2014/main" id="{D2882FE1-CE8D-8741-BE2D-ECAC9627EB18}"/>
              </a:ext>
            </a:extLst>
          </p:cNvPr>
          <p:cNvSpPr>
            <a:spLocks noGrp="1"/>
          </p:cNvSpPr>
          <p:nvPr>
            <p:ph type="sldNum" sz="quarter" idx="59"/>
          </p:nvPr>
        </p:nvSpPr>
        <p:spPr>
          <a:xfrm>
            <a:off x="8532813" y="4797933"/>
            <a:ext cx="363598" cy="345567"/>
          </a:xfrm>
          <a:prstGeom prst="rect">
            <a:avLst/>
          </a:prstGeom>
        </p:spPr>
        <p:txBody>
          <a:bodyPr/>
          <a:lstStyle>
            <a:lvl1pPr>
              <a:defRPr>
                <a:solidFill>
                  <a:srgbClr val="61A534"/>
                </a:solidFill>
              </a:defRPr>
            </a:lvl1pPr>
          </a:lstStyle>
          <a:p>
            <a:fld id="{F23D0CBC-E2D1-2A47-855D-05C7C0833055}" type="slidenum">
              <a:rPr lang="en-US"/>
              <a:pPr/>
              <a:t>‹#›</a:t>
            </a:fld>
            <a:endParaRPr lang="en-US"/>
          </a:p>
        </p:txBody>
      </p:sp>
    </p:spTree>
    <p:extLst>
      <p:ext uri="{BB962C8B-B14F-4D97-AF65-F5344CB8AC3E}">
        <p14:creationId xmlns:p14="http://schemas.microsoft.com/office/powerpoint/2010/main" val="1015507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mount, Text + Pic_final">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FFDB410-7F7F-534F-9315-C6F380803B1C}"/>
              </a:ext>
            </a:extLst>
          </p:cNvPr>
          <p:cNvCxnSpPr>
            <a:cxnSpLocks/>
          </p:cNvCxnSpPr>
          <p:nvPr userDrawn="1"/>
        </p:nvCxnSpPr>
        <p:spPr bwMode="auto">
          <a:xfrm>
            <a:off x="4575175" y="58738"/>
            <a:ext cx="0" cy="3367087"/>
          </a:xfrm>
          <a:prstGeom prst="line">
            <a:avLst/>
          </a:prstGeom>
          <a:ln w="25400" cap="sq">
            <a:solidFill>
              <a:schemeClr val="bg1">
                <a:lumMod val="75000"/>
              </a:schemeClr>
            </a:solidFill>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57" name="Text Placeholder 31"/>
          <p:cNvSpPr>
            <a:spLocks noGrp="1"/>
          </p:cNvSpPr>
          <p:nvPr>
            <p:ph type="body" sz="quarter" idx="46"/>
          </p:nvPr>
        </p:nvSpPr>
        <p:spPr>
          <a:xfrm>
            <a:off x="4198876" y="1835074"/>
            <a:ext cx="756000" cy="756000"/>
          </a:xfrm>
          <a:prstGeom prst="ellipse">
            <a:avLst/>
          </a:prstGeom>
          <a:noFill/>
          <a:ln w="38100">
            <a:solidFill>
              <a:schemeClr val="accent1"/>
            </a:solidFill>
          </a:ln>
        </p:spPr>
        <p:txBody>
          <a:bodyPr wrap="none" lIns="0" tIns="0" rIns="0" bIns="0" anchor="ctr" anchorCtr="1">
            <a:noAutofit/>
          </a:bodyPr>
          <a:lstStyle>
            <a:lvl1pPr marL="0" indent="0" algn="ctr">
              <a:buNone/>
              <a:defRPr sz="1000" b="1" cap="all">
                <a:solidFill>
                  <a:schemeClr val="bg1"/>
                </a:solidFill>
              </a:defRPr>
            </a:lvl1pPr>
          </a:lstStyle>
          <a:p>
            <a:pPr lvl="0"/>
            <a:r>
              <a:rPr lang="en-GB"/>
              <a:t>Click to edit Master text styles</a:t>
            </a:r>
          </a:p>
        </p:txBody>
      </p:sp>
      <p:sp>
        <p:nvSpPr>
          <p:cNvPr id="52" name="Text Placeholder 31"/>
          <p:cNvSpPr>
            <a:spLocks noGrp="1"/>
          </p:cNvSpPr>
          <p:nvPr>
            <p:ph type="body" sz="quarter" idx="30"/>
          </p:nvPr>
        </p:nvSpPr>
        <p:spPr>
          <a:xfrm>
            <a:off x="611188" y="2025229"/>
            <a:ext cx="2994139" cy="366488"/>
          </a:xfrm>
        </p:spPr>
        <p:txBody>
          <a:bodyPr lIns="144000" tIns="0" rIns="0" bIns="0"/>
          <a:lstStyle>
            <a:lvl1pPr marL="0" indent="0" algn="r">
              <a:buNone/>
              <a:defRPr sz="1000"/>
            </a:lvl1pPr>
          </a:lstStyle>
          <a:p>
            <a:pPr lvl="0"/>
            <a:r>
              <a:rPr lang="en-GB" dirty="0"/>
              <a:t>Click to edit Master text styles</a:t>
            </a:r>
          </a:p>
        </p:txBody>
      </p:sp>
      <p:sp>
        <p:nvSpPr>
          <p:cNvPr id="53" name="Text Placeholder 31"/>
          <p:cNvSpPr>
            <a:spLocks noGrp="1"/>
          </p:cNvSpPr>
          <p:nvPr>
            <p:ph type="body" sz="quarter" idx="31"/>
          </p:nvPr>
        </p:nvSpPr>
        <p:spPr>
          <a:xfrm>
            <a:off x="611188" y="1671636"/>
            <a:ext cx="2994139" cy="288000"/>
          </a:xfrm>
        </p:spPr>
        <p:txBody>
          <a:bodyPr wrap="none" lIns="144000" tIns="36000" rIns="0" bIns="0"/>
          <a:lstStyle>
            <a:lvl1pPr marL="0" indent="0" algn="r">
              <a:buNone/>
              <a:defRPr sz="1000" b="1"/>
            </a:lvl1pPr>
          </a:lstStyle>
          <a:p>
            <a:pPr lvl="0"/>
            <a:r>
              <a:rPr lang="en-GB" dirty="0"/>
              <a:t>Click to edit Master text styles</a:t>
            </a:r>
          </a:p>
        </p:txBody>
      </p:sp>
      <p:sp>
        <p:nvSpPr>
          <p:cNvPr id="55" name="Text Placeholder 31"/>
          <p:cNvSpPr>
            <a:spLocks noGrp="1"/>
          </p:cNvSpPr>
          <p:nvPr>
            <p:ph type="body" sz="quarter" idx="45" hasCustomPrompt="1"/>
          </p:nvPr>
        </p:nvSpPr>
        <p:spPr>
          <a:xfrm>
            <a:off x="4279876" y="1916074"/>
            <a:ext cx="594000" cy="594000"/>
          </a:xfrm>
          <a:prstGeom prst="ellipse">
            <a:avLst/>
          </a:prstGeom>
          <a:solidFill>
            <a:srgbClr val="60A534"/>
          </a:solidFill>
        </p:spPr>
        <p:txBody>
          <a:bodyPr wrap="none" lIns="0" tIns="0" rIns="0" bIns="0" anchor="ctr" anchorCtr="1">
            <a:noAutofit/>
          </a:bodyPr>
          <a:lstStyle>
            <a:lvl1pPr marL="0" indent="0" algn="ctr">
              <a:buNone/>
              <a:defRPr sz="1000" b="1" cap="all">
                <a:solidFill>
                  <a:schemeClr val="bg1"/>
                </a:solidFill>
              </a:defRPr>
            </a:lvl1pPr>
          </a:lstStyle>
          <a:p>
            <a:pPr lvl="0"/>
            <a:r>
              <a:rPr lang="en-GB" dirty="0"/>
              <a:t>amount</a:t>
            </a:r>
          </a:p>
        </p:txBody>
      </p:sp>
      <p:sp>
        <p:nvSpPr>
          <p:cNvPr id="21" name="Text Placeholder 31">
            <a:extLst>
              <a:ext uri="{FF2B5EF4-FFF2-40B4-BE49-F238E27FC236}">
                <a16:creationId xmlns:a16="http://schemas.microsoft.com/office/drawing/2014/main" id="{D25494BE-9ACA-6640-B72E-AFED1F82DEEE}"/>
              </a:ext>
            </a:extLst>
          </p:cNvPr>
          <p:cNvSpPr>
            <a:spLocks noGrp="1"/>
          </p:cNvSpPr>
          <p:nvPr>
            <p:ph type="body" sz="quarter" idx="44" hasCustomPrompt="1"/>
          </p:nvPr>
        </p:nvSpPr>
        <p:spPr>
          <a:xfrm>
            <a:off x="611188" y="3546426"/>
            <a:ext cx="7920623" cy="458757"/>
          </a:xfrm>
        </p:spPr>
        <p:txBody>
          <a:bodyPr wrap="none" lIns="0" tIns="72000" rIns="0" bIns="108000">
            <a:noAutofit/>
          </a:bodyPr>
          <a:lstStyle>
            <a:lvl1pPr marL="0" indent="0" algn="ctr">
              <a:buNone/>
              <a:defRPr sz="1800" b="1" cap="all" baseline="0">
                <a:solidFill>
                  <a:srgbClr val="60A534"/>
                </a:solidFill>
              </a:defRPr>
            </a:lvl1pPr>
          </a:lstStyle>
          <a:p>
            <a:pPr lvl="0"/>
            <a:r>
              <a:rPr lang="en-GB" dirty="0"/>
              <a:t>Finishing point</a:t>
            </a:r>
          </a:p>
        </p:txBody>
      </p:sp>
      <p:sp>
        <p:nvSpPr>
          <p:cNvPr id="25" name="Picture Placeholder 17">
            <a:extLst>
              <a:ext uri="{FF2B5EF4-FFF2-40B4-BE49-F238E27FC236}">
                <a16:creationId xmlns:a16="http://schemas.microsoft.com/office/drawing/2014/main" id="{4EEF738D-AB69-F844-8B8F-B758653E94F7}"/>
              </a:ext>
            </a:extLst>
          </p:cNvPr>
          <p:cNvSpPr>
            <a:spLocks noGrp="1"/>
          </p:cNvSpPr>
          <p:nvPr>
            <p:ph type="pic" sz="quarter" idx="57"/>
          </p:nvPr>
        </p:nvSpPr>
        <p:spPr>
          <a:xfrm>
            <a:off x="5610091" y="1238826"/>
            <a:ext cx="2990983" cy="1956502"/>
          </a:xfrm>
          <a:prstGeom prst="rect">
            <a:avLst/>
          </a:prstGeom>
          <a:solidFill>
            <a:schemeClr val="bg1">
              <a:lumMod val="85000"/>
            </a:schemeClr>
          </a:solidFill>
        </p:spPr>
        <p:txBody>
          <a:bodyPr/>
          <a:lstStyle>
            <a:lvl1pPr marL="0" indent="0">
              <a:buNone/>
              <a:defRPr sz="600"/>
            </a:lvl1pPr>
          </a:lstStyle>
          <a:p>
            <a:pPr lvl="0"/>
            <a:endParaRPr lang="en-US" noProof="0"/>
          </a:p>
        </p:txBody>
      </p:sp>
      <p:sp>
        <p:nvSpPr>
          <p:cNvPr id="9" name="Slide Number Placeholder 5">
            <a:extLst>
              <a:ext uri="{FF2B5EF4-FFF2-40B4-BE49-F238E27FC236}">
                <a16:creationId xmlns:a16="http://schemas.microsoft.com/office/drawing/2014/main" id="{3AC2CCAF-0E23-9C4A-854C-F6D24F28C460}"/>
              </a:ext>
            </a:extLst>
          </p:cNvPr>
          <p:cNvSpPr>
            <a:spLocks noGrp="1"/>
          </p:cNvSpPr>
          <p:nvPr>
            <p:ph type="sldNum" sz="quarter" idx="58"/>
          </p:nvPr>
        </p:nvSpPr>
        <p:spPr>
          <a:xfrm>
            <a:off x="8532813" y="4797933"/>
            <a:ext cx="363598" cy="345567"/>
          </a:xfrm>
          <a:prstGeom prst="rect">
            <a:avLst/>
          </a:prstGeom>
        </p:spPr>
        <p:txBody>
          <a:bodyPr/>
          <a:lstStyle>
            <a:lvl1pPr>
              <a:defRPr>
                <a:solidFill>
                  <a:srgbClr val="61A534"/>
                </a:solidFill>
              </a:defRPr>
            </a:lvl1pPr>
          </a:lstStyle>
          <a:p>
            <a:fld id="{845B6FE4-B262-DD49-9772-D958992CD9F1}" type="slidenum">
              <a:rPr lang="en-US"/>
              <a:pPr/>
              <a:t>‹#›</a:t>
            </a:fld>
            <a:endParaRPr lang="en-US"/>
          </a:p>
        </p:txBody>
      </p:sp>
    </p:spTree>
    <p:extLst>
      <p:ext uri="{BB962C8B-B14F-4D97-AF65-F5344CB8AC3E}">
        <p14:creationId xmlns:p14="http://schemas.microsoft.com/office/powerpoint/2010/main" val="27946577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ptop_Title+Content_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rcRect l="4791" r="4791"/>
          <a:stretch>
            <a:fillRect/>
          </a:stretch>
        </p:blipFill>
        <p:spPr bwMode="auto">
          <a:xfrm>
            <a:off x="-762000" y="1035050"/>
            <a:ext cx="5006975"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50CB8D32-C888-0148-B413-84536F86AEF9}"/>
              </a:ext>
            </a:extLst>
          </p:cNvPr>
          <p:cNvCxnSpPr/>
          <p:nvPr userDrawn="1"/>
        </p:nvCxnSpPr>
        <p:spPr>
          <a:xfrm>
            <a:off x="4349750" y="561975"/>
            <a:ext cx="434975" cy="0"/>
          </a:xfrm>
          <a:prstGeom prst="line">
            <a:avLst/>
          </a:prstGeom>
          <a:ln w="76200">
            <a:solidFill>
              <a:srgbClr val="60A534"/>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hasCustomPrompt="1"/>
          </p:nvPr>
        </p:nvSpPr>
        <p:spPr>
          <a:xfrm>
            <a:off x="611188" y="512763"/>
            <a:ext cx="7989887" cy="706311"/>
          </a:xfrm>
        </p:spPr>
        <p:txBody>
          <a:bodyPr wrap="square"/>
          <a:lstStyle>
            <a:lvl1pPr algn="ctr">
              <a:defRPr>
                <a:solidFill>
                  <a:schemeClr val="tx1"/>
                </a:solidFill>
              </a:defRPr>
            </a:lvl1pPr>
          </a:lstStyle>
          <a:p>
            <a:r>
              <a:rPr lang="en-GB" dirty="0"/>
              <a:t>Slide title</a:t>
            </a:r>
            <a:endParaRPr lang="en-US" dirty="0"/>
          </a:p>
        </p:txBody>
      </p:sp>
      <p:sp>
        <p:nvSpPr>
          <p:cNvPr id="28" name="Text Placeholder 27"/>
          <p:cNvSpPr>
            <a:spLocks noGrp="1"/>
          </p:cNvSpPr>
          <p:nvPr>
            <p:ph type="body" sz="quarter" idx="16"/>
          </p:nvPr>
        </p:nvSpPr>
        <p:spPr>
          <a:xfrm>
            <a:off x="611188" y="1060760"/>
            <a:ext cx="7989887" cy="433553"/>
          </a:xfrm>
        </p:spPr>
        <p:txBody>
          <a:bodyPr tIns="108000" bIns="108000">
            <a:spAutoFit/>
          </a:bodyPr>
          <a:lstStyle>
            <a:lvl1pPr marL="0" indent="0" algn="ctr">
              <a:buNone/>
              <a:defRPr sz="1400">
                <a:solidFill>
                  <a:schemeClr val="tx1"/>
                </a:solidFill>
              </a:defRPr>
            </a:lvl1pPr>
            <a:lvl2pPr marL="234000" indent="0">
              <a:buNone/>
              <a:defRPr/>
            </a:lvl2pPr>
            <a:lvl3pPr marL="432000" indent="0">
              <a:buNone/>
              <a:defRPr/>
            </a:lvl3pPr>
            <a:lvl4pPr marL="612000" indent="0">
              <a:buNone/>
              <a:defRPr/>
            </a:lvl4pPr>
            <a:lvl5pPr marL="756000" indent="0">
              <a:buNone/>
              <a:defRPr/>
            </a:lvl5pPr>
          </a:lstStyle>
          <a:p>
            <a:pPr lvl="0"/>
            <a:r>
              <a:rPr lang="en-GB"/>
              <a:t>Click to edit Master text styles</a:t>
            </a:r>
          </a:p>
        </p:txBody>
      </p:sp>
      <p:sp>
        <p:nvSpPr>
          <p:cNvPr id="30" name="Picture Placeholder 2">
            <a:extLst>
              <a:ext uri="{FF2B5EF4-FFF2-40B4-BE49-F238E27FC236}">
                <a16:creationId xmlns:a16="http://schemas.microsoft.com/office/drawing/2014/main" id="{BCF59677-F644-A249-9B9F-5CBAF9A0EED3}"/>
              </a:ext>
            </a:extLst>
          </p:cNvPr>
          <p:cNvSpPr>
            <a:spLocks noGrp="1"/>
          </p:cNvSpPr>
          <p:nvPr>
            <p:ph type="pic" sz="quarter" idx="13"/>
          </p:nvPr>
        </p:nvSpPr>
        <p:spPr>
          <a:xfrm>
            <a:off x="-138833" y="1815869"/>
            <a:ext cx="3703320" cy="2302328"/>
          </a:xfrm>
          <a:prstGeom prst="rect">
            <a:avLst/>
          </a:prstGeom>
        </p:spPr>
        <p:txBody>
          <a:bodyPr rtlCol="0">
            <a:normAutofit/>
          </a:bodyPr>
          <a:lstStyle>
            <a:lvl1pPr marL="0" indent="0">
              <a:buNone/>
              <a:defRPr>
                <a:solidFill>
                  <a:schemeClr val="bg1"/>
                </a:solidFill>
                <a:latin typeface="Arial"/>
              </a:defRPr>
            </a:lvl1pPr>
          </a:lstStyle>
          <a:p>
            <a:pPr lvl="0"/>
            <a:endParaRPr lang="id-ID" noProof="0" dirty="0"/>
          </a:p>
        </p:txBody>
      </p:sp>
      <p:sp>
        <p:nvSpPr>
          <p:cNvPr id="35" name="Text Placeholder 31">
            <a:extLst>
              <a:ext uri="{FF2B5EF4-FFF2-40B4-BE49-F238E27FC236}">
                <a16:creationId xmlns:a16="http://schemas.microsoft.com/office/drawing/2014/main" id="{667FA843-5DF5-8B46-B1F4-D0AC1BFF3071}"/>
              </a:ext>
            </a:extLst>
          </p:cNvPr>
          <p:cNvSpPr>
            <a:spLocks noGrp="1"/>
          </p:cNvSpPr>
          <p:nvPr>
            <p:ph type="body" sz="quarter" idx="54"/>
          </p:nvPr>
        </p:nvSpPr>
        <p:spPr>
          <a:xfrm>
            <a:off x="4900813" y="2434302"/>
            <a:ext cx="3559016" cy="366488"/>
          </a:xfrm>
        </p:spPr>
        <p:txBody>
          <a:bodyPr lIns="144000" tIns="0" rIns="0" bIns="0"/>
          <a:lstStyle>
            <a:lvl1pPr marL="0" indent="0" algn="l">
              <a:buNone/>
              <a:defRPr sz="1000"/>
            </a:lvl1pPr>
          </a:lstStyle>
          <a:p>
            <a:pPr lvl="0"/>
            <a:r>
              <a:rPr lang="en-GB" dirty="0"/>
              <a:t>Click to edit Master text styles</a:t>
            </a:r>
          </a:p>
        </p:txBody>
      </p:sp>
      <p:sp>
        <p:nvSpPr>
          <p:cNvPr id="36" name="Text Placeholder 31">
            <a:extLst>
              <a:ext uri="{FF2B5EF4-FFF2-40B4-BE49-F238E27FC236}">
                <a16:creationId xmlns:a16="http://schemas.microsoft.com/office/drawing/2014/main" id="{01D2FFE7-72BC-8D46-A715-C5C43B050BC5}"/>
              </a:ext>
            </a:extLst>
          </p:cNvPr>
          <p:cNvSpPr>
            <a:spLocks noGrp="1"/>
          </p:cNvSpPr>
          <p:nvPr>
            <p:ph type="body" sz="quarter" idx="55"/>
          </p:nvPr>
        </p:nvSpPr>
        <p:spPr>
          <a:xfrm>
            <a:off x="4900813" y="2080709"/>
            <a:ext cx="3559016" cy="288000"/>
          </a:xfrm>
        </p:spPr>
        <p:txBody>
          <a:bodyPr wrap="none" lIns="144000" tIns="36000" rIns="0" bIns="0"/>
          <a:lstStyle>
            <a:lvl1pPr marL="0" indent="0" algn="l">
              <a:buNone/>
              <a:defRPr sz="1000" b="1"/>
            </a:lvl1pPr>
          </a:lstStyle>
          <a:p>
            <a:pPr lvl="0"/>
            <a:r>
              <a:rPr lang="en-GB" dirty="0"/>
              <a:t>Click to edit Master text styles</a:t>
            </a:r>
          </a:p>
        </p:txBody>
      </p:sp>
      <p:sp>
        <p:nvSpPr>
          <p:cNvPr id="9" name="Slide Number Placeholder 5">
            <a:extLst>
              <a:ext uri="{FF2B5EF4-FFF2-40B4-BE49-F238E27FC236}">
                <a16:creationId xmlns:a16="http://schemas.microsoft.com/office/drawing/2014/main" id="{6FAFBC5D-C59F-CA4E-B9D0-855792A20D7A}"/>
              </a:ext>
            </a:extLst>
          </p:cNvPr>
          <p:cNvSpPr>
            <a:spLocks noGrp="1"/>
          </p:cNvSpPr>
          <p:nvPr>
            <p:ph type="sldNum" sz="quarter" idx="56"/>
          </p:nvPr>
        </p:nvSpPr>
        <p:spPr>
          <a:xfrm>
            <a:off x="8532813" y="4797933"/>
            <a:ext cx="363598" cy="345567"/>
          </a:xfrm>
          <a:prstGeom prst="rect">
            <a:avLst/>
          </a:prstGeom>
        </p:spPr>
        <p:txBody>
          <a:bodyPr/>
          <a:lstStyle>
            <a:lvl1pPr>
              <a:defRPr>
                <a:solidFill>
                  <a:srgbClr val="61A534"/>
                </a:solidFill>
              </a:defRPr>
            </a:lvl1pPr>
          </a:lstStyle>
          <a:p>
            <a:fld id="{02FF3FF1-EB1E-9342-BC8A-5A2195942F70}" type="slidenum">
              <a:rPr lang="en-US"/>
              <a:pPr/>
              <a:t>‹#›</a:t>
            </a:fld>
            <a:endParaRPr lang="en-US"/>
          </a:p>
        </p:txBody>
      </p:sp>
    </p:spTree>
    <p:extLst>
      <p:ext uri="{BB962C8B-B14F-4D97-AF65-F5344CB8AC3E}">
        <p14:creationId xmlns:p14="http://schemas.microsoft.com/office/powerpoint/2010/main" val="1789460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ptop_Title+Content_Left">
    <p:spTree>
      <p:nvGrpSpPr>
        <p:cNvPr id="1" name=""/>
        <p:cNvGrpSpPr/>
        <p:nvPr/>
      </p:nvGrpSpPr>
      <p:grpSpPr>
        <a:xfrm>
          <a:off x="0" y="0"/>
          <a:ext cx="0" cy="0"/>
          <a:chOff x="0" y="0"/>
          <a:chExt cx="0" cy="0"/>
        </a:xfrm>
      </p:grpSpPr>
      <p:pic>
        <p:nvPicPr>
          <p:cNvPr id="7" name="Picture 6"/>
          <p:cNvPicPr>
            <a:picLocks noChangeAspect="1"/>
          </p:cNvPicPr>
          <p:nvPr userDrawn="1"/>
        </p:nvPicPr>
        <p:blipFill>
          <a:blip cstate="email">
            <a:extLst>
              <a:ext uri="{28A0092B-C50C-407E-A947-70E740481C1C}">
                <a14:useLocalDpi xmlns:a14="http://schemas.microsoft.com/office/drawing/2010/main" val="0"/>
              </a:ext>
            </a:extLst>
          </a:blip>
          <a:srcRect l="4791" r="4791"/>
          <a:stretch>
            <a:fillRect/>
          </a:stretch>
        </p:blipFill>
        <p:spPr bwMode="auto">
          <a:xfrm>
            <a:off x="4992688" y="1035050"/>
            <a:ext cx="5006975"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0C83C507-CC94-7A40-8033-5976DCEC2A74}"/>
              </a:ext>
            </a:extLst>
          </p:cNvPr>
          <p:cNvCxnSpPr/>
          <p:nvPr userDrawn="1"/>
        </p:nvCxnSpPr>
        <p:spPr>
          <a:xfrm>
            <a:off x="4349750" y="561975"/>
            <a:ext cx="434975" cy="0"/>
          </a:xfrm>
          <a:prstGeom prst="line">
            <a:avLst/>
          </a:prstGeom>
          <a:ln w="76200">
            <a:solidFill>
              <a:srgbClr val="60A534"/>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hasCustomPrompt="1"/>
          </p:nvPr>
        </p:nvSpPr>
        <p:spPr>
          <a:xfrm>
            <a:off x="611188" y="512763"/>
            <a:ext cx="7989887" cy="706311"/>
          </a:xfrm>
        </p:spPr>
        <p:txBody>
          <a:bodyPr wrap="square"/>
          <a:lstStyle>
            <a:lvl1pPr algn="ctr">
              <a:defRPr>
                <a:solidFill>
                  <a:schemeClr val="tx1"/>
                </a:solidFill>
              </a:defRPr>
            </a:lvl1pPr>
          </a:lstStyle>
          <a:p>
            <a:r>
              <a:rPr lang="en-GB" dirty="0"/>
              <a:t>Slide title</a:t>
            </a:r>
            <a:endParaRPr lang="en-US" dirty="0"/>
          </a:p>
        </p:txBody>
      </p:sp>
      <p:sp>
        <p:nvSpPr>
          <p:cNvPr id="28" name="Text Placeholder 27"/>
          <p:cNvSpPr>
            <a:spLocks noGrp="1"/>
          </p:cNvSpPr>
          <p:nvPr>
            <p:ph type="body" sz="quarter" idx="16"/>
          </p:nvPr>
        </p:nvSpPr>
        <p:spPr>
          <a:xfrm>
            <a:off x="611188" y="1060760"/>
            <a:ext cx="7989887" cy="433553"/>
          </a:xfrm>
        </p:spPr>
        <p:txBody>
          <a:bodyPr tIns="108000" bIns="108000">
            <a:spAutoFit/>
          </a:bodyPr>
          <a:lstStyle>
            <a:lvl1pPr marL="0" indent="0" algn="ctr">
              <a:buNone/>
              <a:defRPr sz="1400">
                <a:solidFill>
                  <a:schemeClr val="tx1"/>
                </a:solidFill>
              </a:defRPr>
            </a:lvl1pPr>
            <a:lvl2pPr marL="234000" indent="0">
              <a:buNone/>
              <a:defRPr/>
            </a:lvl2pPr>
            <a:lvl3pPr marL="432000" indent="0">
              <a:buNone/>
              <a:defRPr/>
            </a:lvl3pPr>
            <a:lvl4pPr marL="612000" indent="0">
              <a:buNone/>
              <a:defRPr/>
            </a:lvl4pPr>
            <a:lvl5pPr marL="756000" indent="0">
              <a:buNone/>
              <a:defRPr/>
            </a:lvl5pPr>
          </a:lstStyle>
          <a:p>
            <a:pPr lvl="0"/>
            <a:r>
              <a:rPr lang="en-GB"/>
              <a:t>Click to edit Master text styles</a:t>
            </a:r>
          </a:p>
        </p:txBody>
      </p:sp>
      <p:sp>
        <p:nvSpPr>
          <p:cNvPr id="30" name="Picture Placeholder 2">
            <a:extLst>
              <a:ext uri="{FF2B5EF4-FFF2-40B4-BE49-F238E27FC236}">
                <a16:creationId xmlns:a16="http://schemas.microsoft.com/office/drawing/2014/main" id="{BCF59677-F644-A249-9B9F-5CBAF9A0EED3}"/>
              </a:ext>
            </a:extLst>
          </p:cNvPr>
          <p:cNvSpPr>
            <a:spLocks noGrp="1"/>
          </p:cNvSpPr>
          <p:nvPr>
            <p:ph type="pic" sz="quarter" idx="13"/>
          </p:nvPr>
        </p:nvSpPr>
        <p:spPr>
          <a:xfrm>
            <a:off x="5615193" y="1815869"/>
            <a:ext cx="3703320" cy="2302328"/>
          </a:xfrm>
          <a:prstGeom prst="rect">
            <a:avLst/>
          </a:prstGeom>
        </p:spPr>
        <p:txBody>
          <a:bodyPr rtlCol="0">
            <a:normAutofit/>
          </a:bodyPr>
          <a:lstStyle>
            <a:lvl1pPr marL="0" indent="0">
              <a:buNone/>
              <a:defRPr>
                <a:solidFill>
                  <a:schemeClr val="bg1"/>
                </a:solidFill>
                <a:latin typeface="Arial"/>
              </a:defRPr>
            </a:lvl1pPr>
          </a:lstStyle>
          <a:p>
            <a:pPr lvl="0"/>
            <a:endParaRPr lang="id-ID" noProof="0" dirty="0"/>
          </a:p>
        </p:txBody>
      </p:sp>
      <p:sp>
        <p:nvSpPr>
          <p:cNvPr id="33" name="Text Placeholder 31">
            <a:extLst>
              <a:ext uri="{FF2B5EF4-FFF2-40B4-BE49-F238E27FC236}">
                <a16:creationId xmlns:a16="http://schemas.microsoft.com/office/drawing/2014/main" id="{65CD7341-B7EB-8441-9B43-93066CDDB884}"/>
              </a:ext>
            </a:extLst>
          </p:cNvPr>
          <p:cNvSpPr>
            <a:spLocks noGrp="1"/>
          </p:cNvSpPr>
          <p:nvPr>
            <p:ph type="body" sz="quarter" idx="54"/>
          </p:nvPr>
        </p:nvSpPr>
        <p:spPr>
          <a:xfrm>
            <a:off x="752554" y="2434302"/>
            <a:ext cx="3559016" cy="366488"/>
          </a:xfrm>
        </p:spPr>
        <p:txBody>
          <a:bodyPr lIns="144000" tIns="0" rIns="0" bIns="0"/>
          <a:lstStyle>
            <a:lvl1pPr marL="0" indent="0" algn="r">
              <a:buNone/>
              <a:defRPr sz="1000"/>
            </a:lvl1pPr>
          </a:lstStyle>
          <a:p>
            <a:pPr lvl="0"/>
            <a:r>
              <a:rPr lang="en-GB" dirty="0"/>
              <a:t>Click to edit Master text styles</a:t>
            </a:r>
          </a:p>
        </p:txBody>
      </p:sp>
      <p:sp>
        <p:nvSpPr>
          <p:cNvPr id="34" name="Text Placeholder 31">
            <a:extLst>
              <a:ext uri="{FF2B5EF4-FFF2-40B4-BE49-F238E27FC236}">
                <a16:creationId xmlns:a16="http://schemas.microsoft.com/office/drawing/2014/main" id="{A0EAF54C-6B94-3744-A95B-E2032A025542}"/>
              </a:ext>
            </a:extLst>
          </p:cNvPr>
          <p:cNvSpPr>
            <a:spLocks noGrp="1"/>
          </p:cNvSpPr>
          <p:nvPr>
            <p:ph type="body" sz="quarter" idx="55"/>
          </p:nvPr>
        </p:nvSpPr>
        <p:spPr>
          <a:xfrm>
            <a:off x="752554" y="2080709"/>
            <a:ext cx="3559016" cy="288000"/>
          </a:xfrm>
        </p:spPr>
        <p:txBody>
          <a:bodyPr wrap="none" lIns="144000" tIns="36000" rIns="0" bIns="0"/>
          <a:lstStyle>
            <a:lvl1pPr marL="0" indent="0" algn="r">
              <a:buNone/>
              <a:defRPr sz="1000" b="1"/>
            </a:lvl1pPr>
          </a:lstStyle>
          <a:p>
            <a:pPr lvl="0"/>
            <a:r>
              <a:rPr lang="en-GB" dirty="0"/>
              <a:t>Click to edit Master text styles</a:t>
            </a:r>
          </a:p>
        </p:txBody>
      </p:sp>
      <p:sp>
        <p:nvSpPr>
          <p:cNvPr id="9" name="Slide Number Placeholder 5">
            <a:extLst>
              <a:ext uri="{FF2B5EF4-FFF2-40B4-BE49-F238E27FC236}">
                <a16:creationId xmlns:a16="http://schemas.microsoft.com/office/drawing/2014/main" id="{938A4463-C0AA-A641-A203-8707E1E20F27}"/>
              </a:ext>
            </a:extLst>
          </p:cNvPr>
          <p:cNvSpPr>
            <a:spLocks noGrp="1"/>
          </p:cNvSpPr>
          <p:nvPr>
            <p:ph type="sldNum" sz="quarter" idx="56"/>
          </p:nvPr>
        </p:nvSpPr>
        <p:spPr>
          <a:xfrm>
            <a:off x="8532813" y="4797933"/>
            <a:ext cx="363598" cy="345567"/>
          </a:xfrm>
          <a:prstGeom prst="rect">
            <a:avLst/>
          </a:prstGeom>
        </p:spPr>
        <p:txBody>
          <a:bodyPr/>
          <a:lstStyle>
            <a:lvl1pPr>
              <a:defRPr>
                <a:solidFill>
                  <a:srgbClr val="61A534"/>
                </a:solidFill>
              </a:defRPr>
            </a:lvl1pPr>
          </a:lstStyle>
          <a:p>
            <a:fld id="{7472DC62-26CD-A342-B4B6-5D2FA1A34F55}" type="slidenum">
              <a:rPr lang="en-US"/>
              <a:pPr/>
              <a:t>‹#›</a:t>
            </a:fld>
            <a:endParaRPr lang="en-US"/>
          </a:p>
        </p:txBody>
      </p:sp>
    </p:spTree>
    <p:extLst>
      <p:ext uri="{BB962C8B-B14F-4D97-AF65-F5344CB8AC3E}">
        <p14:creationId xmlns:p14="http://schemas.microsoft.com/office/powerpoint/2010/main" val="2421132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_Green BG">
    <p:bg>
      <p:bgPr>
        <a:solidFill>
          <a:srgbClr val="44841A"/>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1BE0EA-1C29-9345-894B-5CCC1DF6B9E1}"/>
              </a:ext>
            </a:extLst>
          </p:cNvPr>
          <p:cNvSpPr txBox="1">
            <a:spLocks noChangeArrowheads="1"/>
          </p:cNvSpPr>
          <p:nvPr userDrawn="1"/>
        </p:nvSpPr>
        <p:spPr bwMode="auto">
          <a:xfrm>
            <a:off x="611188" y="4294757"/>
            <a:ext cx="2092325" cy="293688"/>
          </a:xfrm>
          <a:prstGeom prst="rect">
            <a:avLst/>
          </a:prstGeom>
          <a:noFill/>
          <a:ln>
            <a:noFill/>
          </a:ln>
        </p:spPr>
        <p:txBody>
          <a:bodyPr lIns="0" tIns="108000" bIns="0" anchor="b">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defRPr/>
            </a:pPr>
            <a:r>
              <a:rPr lang="en-US" sz="1200" dirty="0">
                <a:solidFill>
                  <a:srgbClr val="FFFFFF"/>
                </a:solidFill>
                <a:latin typeface="Arial" charset="0"/>
                <a:cs typeface="Arial" charset="0"/>
              </a:rPr>
              <a:t>www.oxfam.org.uk/education</a:t>
            </a:r>
          </a:p>
        </p:txBody>
      </p:sp>
      <p:sp>
        <p:nvSpPr>
          <p:cNvPr id="12" name="Text Placeholder 10"/>
          <p:cNvSpPr>
            <a:spLocks noGrp="1"/>
          </p:cNvSpPr>
          <p:nvPr>
            <p:ph type="body" sz="quarter" idx="11" hasCustomPrompt="1"/>
          </p:nvPr>
        </p:nvSpPr>
        <p:spPr>
          <a:xfrm>
            <a:off x="596861" y="1815034"/>
            <a:ext cx="8004213" cy="307777"/>
          </a:xfrm>
        </p:spPr>
        <p:txBody>
          <a:bodyPr lIns="0" tIns="0" rIns="0" bIns="0">
            <a:spAutoFit/>
          </a:bodyPr>
          <a:lstStyle>
            <a:lvl1pPr marL="0" indent="0">
              <a:spcBef>
                <a:spcPts val="0"/>
              </a:spcBef>
              <a:buNone/>
              <a:defRPr sz="2000" b="0" baseline="0">
                <a:solidFill>
                  <a:schemeClr val="bg1"/>
                </a:solidFill>
              </a:defRPr>
            </a:lvl1pPr>
          </a:lstStyle>
          <a:p>
            <a:pPr lvl="0"/>
            <a:r>
              <a:rPr lang="en-GB" dirty="0"/>
              <a:t>Support information</a:t>
            </a:r>
          </a:p>
        </p:txBody>
      </p:sp>
      <p:sp>
        <p:nvSpPr>
          <p:cNvPr id="7" name="Title 1"/>
          <p:cNvSpPr>
            <a:spLocks noGrp="1"/>
          </p:cNvSpPr>
          <p:nvPr>
            <p:ph type="title" hasCustomPrompt="1"/>
          </p:nvPr>
        </p:nvSpPr>
        <p:spPr>
          <a:xfrm>
            <a:off x="599793" y="975145"/>
            <a:ext cx="8065235" cy="772107"/>
          </a:xfrm>
        </p:spPr>
        <p:txBody>
          <a:bodyPr wrap="square" lIns="0" tIns="108000" anchor="b" anchorCtr="0"/>
          <a:lstStyle>
            <a:lvl1pPr>
              <a:defRPr sz="3600" baseline="0">
                <a:solidFill>
                  <a:schemeClr val="bg1"/>
                </a:solidFill>
                <a:latin typeface="Arial" panose="020B0604020202020204" pitchFamily="34" charset="0"/>
              </a:defRPr>
            </a:lvl1pPr>
          </a:lstStyle>
          <a:p>
            <a:r>
              <a:rPr lang="en-US" dirty="0"/>
              <a:t>Presentation title</a:t>
            </a:r>
            <a:endParaRPr lang="en-GB" dirty="0"/>
          </a:p>
        </p:txBody>
      </p:sp>
      <p:sp>
        <p:nvSpPr>
          <p:cNvPr id="11" name="Text Placeholder 10">
            <a:extLst>
              <a:ext uri="{FF2B5EF4-FFF2-40B4-BE49-F238E27FC236}">
                <a16:creationId xmlns:a16="http://schemas.microsoft.com/office/drawing/2014/main" id="{EC4A7C9F-1659-9D43-8ECC-BA1C716F4474}"/>
              </a:ext>
            </a:extLst>
          </p:cNvPr>
          <p:cNvSpPr>
            <a:spLocks noGrp="1"/>
          </p:cNvSpPr>
          <p:nvPr>
            <p:ph type="body" sz="quarter" idx="12" hasCustomPrompt="1"/>
          </p:nvPr>
        </p:nvSpPr>
        <p:spPr>
          <a:xfrm>
            <a:off x="603180" y="3168304"/>
            <a:ext cx="5544608" cy="230832"/>
          </a:xfrm>
        </p:spPr>
        <p:txBody>
          <a:bodyPr lIns="0" tIns="0" rIns="0" bIns="0">
            <a:spAutoFit/>
          </a:bodyPr>
          <a:lstStyle>
            <a:lvl1pPr marL="0" indent="0">
              <a:spcBef>
                <a:spcPts val="0"/>
              </a:spcBef>
              <a:buNone/>
              <a:defRPr sz="1500" b="0" baseline="0">
                <a:solidFill>
                  <a:schemeClr val="bg1"/>
                </a:solidFill>
              </a:defRPr>
            </a:lvl1pPr>
          </a:lstStyle>
          <a:p>
            <a:pPr lvl="0"/>
            <a:r>
              <a:rPr lang="en-GB" dirty="0"/>
              <a:t>Date if required</a:t>
            </a:r>
          </a:p>
        </p:txBody>
      </p:sp>
    </p:spTree>
    <p:extLst>
      <p:ext uri="{BB962C8B-B14F-4D97-AF65-F5344CB8AC3E}">
        <p14:creationId xmlns:p14="http://schemas.microsoft.com/office/powerpoint/2010/main" val="40801908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and/Phone_Title+Content_Right">
    <p:spTree>
      <p:nvGrpSpPr>
        <p:cNvPr id="1" name=""/>
        <p:cNvGrpSpPr/>
        <p:nvPr/>
      </p:nvGrpSpPr>
      <p:grpSpPr>
        <a:xfrm>
          <a:off x="0" y="0"/>
          <a:ext cx="0" cy="0"/>
          <a:chOff x="0" y="0"/>
          <a:chExt cx="0" cy="0"/>
        </a:xfrm>
      </p:grpSpPr>
      <p:pic>
        <p:nvPicPr>
          <p:cNvPr id="7" name="Picture 6" descr="iphone-mockup-white.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1573213"/>
            <a:ext cx="4352925" cy="45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4BA6D400-1FD8-5B44-9BAA-204008DF967E}"/>
              </a:ext>
            </a:extLst>
          </p:cNvPr>
          <p:cNvCxnSpPr/>
          <p:nvPr userDrawn="1"/>
        </p:nvCxnSpPr>
        <p:spPr>
          <a:xfrm>
            <a:off x="4349750" y="561975"/>
            <a:ext cx="434975" cy="0"/>
          </a:xfrm>
          <a:prstGeom prst="line">
            <a:avLst/>
          </a:prstGeom>
          <a:ln w="76200">
            <a:solidFill>
              <a:srgbClr val="60A534"/>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hasCustomPrompt="1"/>
          </p:nvPr>
        </p:nvSpPr>
        <p:spPr>
          <a:xfrm>
            <a:off x="611188" y="512763"/>
            <a:ext cx="7989887" cy="706311"/>
          </a:xfrm>
        </p:spPr>
        <p:txBody>
          <a:bodyPr wrap="square"/>
          <a:lstStyle>
            <a:lvl1pPr algn="ctr">
              <a:defRPr>
                <a:solidFill>
                  <a:schemeClr val="tx1"/>
                </a:solidFill>
              </a:defRPr>
            </a:lvl1pPr>
          </a:lstStyle>
          <a:p>
            <a:r>
              <a:rPr lang="en-GB" dirty="0"/>
              <a:t>Slide title</a:t>
            </a:r>
            <a:endParaRPr lang="en-US" dirty="0"/>
          </a:p>
        </p:txBody>
      </p:sp>
      <p:sp>
        <p:nvSpPr>
          <p:cNvPr id="28" name="Text Placeholder 27"/>
          <p:cNvSpPr>
            <a:spLocks noGrp="1"/>
          </p:cNvSpPr>
          <p:nvPr>
            <p:ph type="body" sz="quarter" idx="16"/>
          </p:nvPr>
        </p:nvSpPr>
        <p:spPr>
          <a:xfrm>
            <a:off x="611188" y="1060760"/>
            <a:ext cx="7989887" cy="433553"/>
          </a:xfrm>
        </p:spPr>
        <p:txBody>
          <a:bodyPr tIns="108000" bIns="108000">
            <a:spAutoFit/>
          </a:bodyPr>
          <a:lstStyle>
            <a:lvl1pPr marL="0" indent="0" algn="ctr">
              <a:buNone/>
              <a:defRPr sz="1400">
                <a:solidFill>
                  <a:schemeClr val="tx1"/>
                </a:solidFill>
              </a:defRPr>
            </a:lvl1pPr>
            <a:lvl2pPr marL="234000" indent="0">
              <a:buNone/>
              <a:defRPr/>
            </a:lvl2pPr>
            <a:lvl3pPr marL="432000" indent="0">
              <a:buNone/>
              <a:defRPr/>
            </a:lvl3pPr>
            <a:lvl4pPr marL="612000" indent="0">
              <a:buNone/>
              <a:defRPr/>
            </a:lvl4pPr>
            <a:lvl5pPr marL="756000" indent="0">
              <a:buNone/>
              <a:defRPr/>
            </a:lvl5pPr>
          </a:lstStyle>
          <a:p>
            <a:pPr lvl="0"/>
            <a:r>
              <a:rPr lang="en-GB"/>
              <a:t>Click to edit Master text styles</a:t>
            </a:r>
          </a:p>
        </p:txBody>
      </p:sp>
      <p:sp>
        <p:nvSpPr>
          <p:cNvPr id="33" name="Text Placeholder 31">
            <a:extLst>
              <a:ext uri="{FF2B5EF4-FFF2-40B4-BE49-F238E27FC236}">
                <a16:creationId xmlns:a16="http://schemas.microsoft.com/office/drawing/2014/main" id="{65CD7341-B7EB-8441-9B43-93066CDDB884}"/>
              </a:ext>
            </a:extLst>
          </p:cNvPr>
          <p:cNvSpPr>
            <a:spLocks noGrp="1"/>
          </p:cNvSpPr>
          <p:nvPr>
            <p:ph type="body" sz="quarter" idx="54"/>
          </p:nvPr>
        </p:nvSpPr>
        <p:spPr>
          <a:xfrm>
            <a:off x="4900813" y="2434302"/>
            <a:ext cx="3559016" cy="366488"/>
          </a:xfrm>
        </p:spPr>
        <p:txBody>
          <a:bodyPr lIns="144000" tIns="0" rIns="0" bIns="0"/>
          <a:lstStyle>
            <a:lvl1pPr marL="0" indent="0" algn="l">
              <a:buNone/>
              <a:defRPr sz="1000"/>
            </a:lvl1pPr>
          </a:lstStyle>
          <a:p>
            <a:pPr lvl="0"/>
            <a:r>
              <a:rPr lang="en-GB" dirty="0"/>
              <a:t>Click to edit Master text styles</a:t>
            </a:r>
          </a:p>
        </p:txBody>
      </p:sp>
      <p:sp>
        <p:nvSpPr>
          <p:cNvPr id="34" name="Text Placeholder 31">
            <a:extLst>
              <a:ext uri="{FF2B5EF4-FFF2-40B4-BE49-F238E27FC236}">
                <a16:creationId xmlns:a16="http://schemas.microsoft.com/office/drawing/2014/main" id="{A0EAF54C-6B94-3744-A95B-E2032A025542}"/>
              </a:ext>
            </a:extLst>
          </p:cNvPr>
          <p:cNvSpPr>
            <a:spLocks noGrp="1"/>
          </p:cNvSpPr>
          <p:nvPr>
            <p:ph type="body" sz="quarter" idx="55"/>
          </p:nvPr>
        </p:nvSpPr>
        <p:spPr>
          <a:xfrm>
            <a:off x="4900813" y="2080709"/>
            <a:ext cx="3559016" cy="288000"/>
          </a:xfrm>
        </p:spPr>
        <p:txBody>
          <a:bodyPr wrap="none" lIns="144000" tIns="36000" rIns="0" bIns="0"/>
          <a:lstStyle>
            <a:lvl1pPr marL="0" indent="0" algn="l">
              <a:buNone/>
              <a:defRPr sz="1000" b="1"/>
            </a:lvl1pPr>
          </a:lstStyle>
          <a:p>
            <a:pPr lvl="0"/>
            <a:r>
              <a:rPr lang="en-GB" dirty="0"/>
              <a:t>Click to edit Master text styles</a:t>
            </a:r>
          </a:p>
        </p:txBody>
      </p:sp>
      <p:sp>
        <p:nvSpPr>
          <p:cNvPr id="13" name="Picture Placeholder 7">
            <a:extLst>
              <a:ext uri="{FF2B5EF4-FFF2-40B4-BE49-F238E27FC236}">
                <a16:creationId xmlns:a16="http://schemas.microsoft.com/office/drawing/2014/main" id="{20C9E348-83D1-B842-84ED-7DEDB3BEF1B0}"/>
              </a:ext>
            </a:extLst>
          </p:cNvPr>
          <p:cNvSpPr>
            <a:spLocks noGrp="1"/>
          </p:cNvSpPr>
          <p:nvPr>
            <p:ph type="pic" sz="quarter" idx="10" hasCustomPrompt="1"/>
          </p:nvPr>
        </p:nvSpPr>
        <p:spPr>
          <a:xfrm rot="1145186" flipH="1">
            <a:off x="2218049" y="2004897"/>
            <a:ext cx="1199387" cy="1992635"/>
          </a:xfrm>
          <a:custGeom>
            <a:avLst/>
            <a:gdLst>
              <a:gd name="connsiteX0" fmla="*/ 0 w 914400"/>
              <a:gd name="connsiteY0" fmla="*/ 0 h 1481021"/>
              <a:gd name="connsiteX1" fmla="*/ 914400 w 914400"/>
              <a:gd name="connsiteY1" fmla="*/ 0 h 1481021"/>
              <a:gd name="connsiteX2" fmla="*/ 914400 w 914400"/>
              <a:gd name="connsiteY2" fmla="*/ 1481021 h 1481021"/>
              <a:gd name="connsiteX3" fmla="*/ 0 w 914400"/>
              <a:gd name="connsiteY3" fmla="*/ 1481021 h 1481021"/>
              <a:gd name="connsiteX4" fmla="*/ 0 w 914400"/>
              <a:gd name="connsiteY4" fmla="*/ 0 h 1481021"/>
              <a:gd name="connsiteX0" fmla="*/ 0 w 914400"/>
              <a:gd name="connsiteY0" fmla="*/ 0 h 1481021"/>
              <a:gd name="connsiteX1" fmla="*/ 686469 w 914400"/>
              <a:gd name="connsiteY1" fmla="*/ 91167 h 1481021"/>
              <a:gd name="connsiteX2" fmla="*/ 914400 w 914400"/>
              <a:gd name="connsiteY2" fmla="*/ 1481021 h 1481021"/>
              <a:gd name="connsiteX3" fmla="*/ 0 w 914400"/>
              <a:gd name="connsiteY3" fmla="*/ 1481021 h 1481021"/>
              <a:gd name="connsiteX4" fmla="*/ 0 w 914400"/>
              <a:gd name="connsiteY4" fmla="*/ 0 h 1481021"/>
              <a:gd name="connsiteX0" fmla="*/ 0 w 981793"/>
              <a:gd name="connsiteY0" fmla="*/ 0 h 1638728"/>
              <a:gd name="connsiteX1" fmla="*/ 686469 w 981793"/>
              <a:gd name="connsiteY1" fmla="*/ 91167 h 1638728"/>
              <a:gd name="connsiteX2" fmla="*/ 981793 w 981793"/>
              <a:gd name="connsiteY2" fmla="*/ 1638728 h 1638728"/>
              <a:gd name="connsiteX3" fmla="*/ 0 w 981793"/>
              <a:gd name="connsiteY3" fmla="*/ 1481021 h 1638728"/>
              <a:gd name="connsiteX4" fmla="*/ 0 w 981793"/>
              <a:gd name="connsiteY4" fmla="*/ 0 h 1638728"/>
              <a:gd name="connsiteX0" fmla="*/ 0 w 981793"/>
              <a:gd name="connsiteY0" fmla="*/ 0 h 1638728"/>
              <a:gd name="connsiteX1" fmla="*/ 686469 w 981793"/>
              <a:gd name="connsiteY1" fmla="*/ 91167 h 1638728"/>
              <a:gd name="connsiteX2" fmla="*/ 981793 w 981793"/>
              <a:gd name="connsiteY2" fmla="*/ 1638728 h 1638728"/>
              <a:gd name="connsiteX3" fmla="*/ 259432 w 981793"/>
              <a:gd name="connsiteY3" fmla="*/ 1624543 h 1638728"/>
              <a:gd name="connsiteX4" fmla="*/ 0 w 981793"/>
              <a:gd name="connsiteY4" fmla="*/ 0 h 1638728"/>
              <a:gd name="connsiteX0" fmla="*/ 0 w 981793"/>
              <a:gd name="connsiteY0" fmla="*/ 0 h 1638728"/>
              <a:gd name="connsiteX1" fmla="*/ 709229 w 981793"/>
              <a:gd name="connsiteY1" fmla="*/ 76365 h 1638728"/>
              <a:gd name="connsiteX2" fmla="*/ 981793 w 981793"/>
              <a:gd name="connsiteY2" fmla="*/ 1638728 h 1638728"/>
              <a:gd name="connsiteX3" fmla="*/ 259432 w 981793"/>
              <a:gd name="connsiteY3" fmla="*/ 1624543 h 1638728"/>
              <a:gd name="connsiteX4" fmla="*/ 0 w 981793"/>
              <a:gd name="connsiteY4" fmla="*/ 0 h 1638728"/>
              <a:gd name="connsiteX0" fmla="*/ 0 w 990908"/>
              <a:gd name="connsiteY0" fmla="*/ 0 h 1631803"/>
              <a:gd name="connsiteX1" fmla="*/ 709229 w 990908"/>
              <a:gd name="connsiteY1" fmla="*/ 76365 h 1631803"/>
              <a:gd name="connsiteX2" fmla="*/ 990908 w 990908"/>
              <a:gd name="connsiteY2" fmla="*/ 1631803 h 1631803"/>
              <a:gd name="connsiteX3" fmla="*/ 259432 w 990908"/>
              <a:gd name="connsiteY3" fmla="*/ 1624543 h 1631803"/>
              <a:gd name="connsiteX4" fmla="*/ 0 w 990908"/>
              <a:gd name="connsiteY4" fmla="*/ 0 h 1631803"/>
              <a:gd name="connsiteX0" fmla="*/ 0 w 990908"/>
              <a:gd name="connsiteY0" fmla="*/ 0 h 1631803"/>
              <a:gd name="connsiteX1" fmla="*/ 710381 w 990908"/>
              <a:gd name="connsiteY1" fmla="*/ 63325 h 1631803"/>
              <a:gd name="connsiteX2" fmla="*/ 990908 w 990908"/>
              <a:gd name="connsiteY2" fmla="*/ 1631803 h 1631803"/>
              <a:gd name="connsiteX3" fmla="*/ 259432 w 990908"/>
              <a:gd name="connsiteY3" fmla="*/ 1624543 h 1631803"/>
              <a:gd name="connsiteX4" fmla="*/ 0 w 990908"/>
              <a:gd name="connsiteY4" fmla="*/ 0 h 1631803"/>
              <a:gd name="connsiteX0" fmla="*/ 0 w 990908"/>
              <a:gd name="connsiteY0" fmla="*/ 0 h 1631803"/>
              <a:gd name="connsiteX1" fmla="*/ 687073 w 990908"/>
              <a:gd name="connsiteY1" fmla="*/ 82137 h 1631803"/>
              <a:gd name="connsiteX2" fmla="*/ 990908 w 990908"/>
              <a:gd name="connsiteY2" fmla="*/ 1631803 h 1631803"/>
              <a:gd name="connsiteX3" fmla="*/ 259432 w 990908"/>
              <a:gd name="connsiteY3" fmla="*/ 1624543 h 1631803"/>
              <a:gd name="connsiteX4" fmla="*/ 0 w 990908"/>
              <a:gd name="connsiteY4" fmla="*/ 0 h 1631803"/>
              <a:gd name="connsiteX0" fmla="*/ 0 w 988945"/>
              <a:gd name="connsiteY0" fmla="*/ 0 h 1627764"/>
              <a:gd name="connsiteX1" fmla="*/ 685110 w 988945"/>
              <a:gd name="connsiteY1" fmla="*/ 78098 h 1627764"/>
              <a:gd name="connsiteX2" fmla="*/ 988945 w 988945"/>
              <a:gd name="connsiteY2" fmla="*/ 1627764 h 1627764"/>
              <a:gd name="connsiteX3" fmla="*/ 257469 w 988945"/>
              <a:gd name="connsiteY3" fmla="*/ 1620504 h 1627764"/>
              <a:gd name="connsiteX4" fmla="*/ 0 w 988945"/>
              <a:gd name="connsiteY4" fmla="*/ 0 h 1627764"/>
              <a:gd name="connsiteX0" fmla="*/ 0 w 985944"/>
              <a:gd name="connsiteY0" fmla="*/ 0 h 1626725"/>
              <a:gd name="connsiteX1" fmla="*/ 685110 w 985944"/>
              <a:gd name="connsiteY1" fmla="*/ 78098 h 1626725"/>
              <a:gd name="connsiteX2" fmla="*/ 985944 w 985944"/>
              <a:gd name="connsiteY2" fmla="*/ 1626725 h 1626725"/>
              <a:gd name="connsiteX3" fmla="*/ 257469 w 985944"/>
              <a:gd name="connsiteY3" fmla="*/ 1620504 h 1626725"/>
              <a:gd name="connsiteX4" fmla="*/ 0 w 985944"/>
              <a:gd name="connsiteY4" fmla="*/ 0 h 1626725"/>
              <a:gd name="connsiteX0" fmla="*/ 0 w 973018"/>
              <a:gd name="connsiteY0" fmla="*/ 0 h 1620504"/>
              <a:gd name="connsiteX1" fmla="*/ 685110 w 973018"/>
              <a:gd name="connsiteY1" fmla="*/ 78098 h 1620504"/>
              <a:gd name="connsiteX2" fmla="*/ 973018 w 973018"/>
              <a:gd name="connsiteY2" fmla="*/ 1615533 h 1620504"/>
              <a:gd name="connsiteX3" fmla="*/ 257469 w 973018"/>
              <a:gd name="connsiteY3" fmla="*/ 1620504 h 1620504"/>
              <a:gd name="connsiteX4" fmla="*/ 0 w 973018"/>
              <a:gd name="connsiteY4" fmla="*/ 0 h 1620504"/>
              <a:gd name="connsiteX0" fmla="*/ 0 w 973018"/>
              <a:gd name="connsiteY0" fmla="*/ 0 h 1620504"/>
              <a:gd name="connsiteX1" fmla="*/ 707265 w 973018"/>
              <a:gd name="connsiteY1" fmla="*/ 72325 h 1620504"/>
              <a:gd name="connsiteX2" fmla="*/ 973018 w 973018"/>
              <a:gd name="connsiteY2" fmla="*/ 1615533 h 1620504"/>
              <a:gd name="connsiteX3" fmla="*/ 257469 w 973018"/>
              <a:gd name="connsiteY3" fmla="*/ 1620504 h 1620504"/>
              <a:gd name="connsiteX4" fmla="*/ 0 w 973018"/>
              <a:gd name="connsiteY4" fmla="*/ 0 h 1620504"/>
              <a:gd name="connsiteX0" fmla="*/ 0 w 978905"/>
              <a:gd name="connsiteY0" fmla="*/ 0 h 1627649"/>
              <a:gd name="connsiteX1" fmla="*/ 707265 w 978905"/>
              <a:gd name="connsiteY1" fmla="*/ 72325 h 1627649"/>
              <a:gd name="connsiteX2" fmla="*/ 978905 w 978905"/>
              <a:gd name="connsiteY2" fmla="*/ 1627649 h 1627649"/>
              <a:gd name="connsiteX3" fmla="*/ 257469 w 978905"/>
              <a:gd name="connsiteY3" fmla="*/ 1620504 h 1627649"/>
              <a:gd name="connsiteX4" fmla="*/ 0 w 978905"/>
              <a:gd name="connsiteY4" fmla="*/ 0 h 162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905" h="1627649">
                <a:moveTo>
                  <a:pt x="0" y="0"/>
                </a:moveTo>
                <a:lnTo>
                  <a:pt x="707265" y="72325"/>
                </a:lnTo>
                <a:lnTo>
                  <a:pt x="978905" y="1627649"/>
                </a:lnTo>
                <a:lnTo>
                  <a:pt x="257469" y="1620504"/>
                </a:lnTo>
                <a:lnTo>
                  <a:pt x="0" y="0"/>
                </a:lnTo>
                <a:close/>
              </a:path>
            </a:pathLst>
          </a:custGeom>
          <a:ln>
            <a:noFill/>
          </a:ln>
        </p:spPr>
        <p:txBody>
          <a:bodyPr bIns="457148" rtlCol="0" anchor="b">
            <a:normAutofit/>
          </a:bodyPr>
          <a:lstStyle>
            <a:lvl1pPr algn="ctr">
              <a:buNone/>
              <a:defRPr sz="800">
                <a:solidFill>
                  <a:schemeClr val="bg1"/>
                </a:solidFill>
                <a:latin typeface="Arial"/>
              </a:defRPr>
            </a:lvl1pPr>
          </a:lstStyle>
          <a:p>
            <a:pPr lvl="0"/>
            <a:r>
              <a:rPr lang="en-US" noProof="0" dirty="0"/>
              <a:t>Add picture</a:t>
            </a:r>
          </a:p>
        </p:txBody>
      </p:sp>
      <p:sp>
        <p:nvSpPr>
          <p:cNvPr id="9" name="Slide Number Placeholder 5">
            <a:extLst>
              <a:ext uri="{FF2B5EF4-FFF2-40B4-BE49-F238E27FC236}">
                <a16:creationId xmlns:a16="http://schemas.microsoft.com/office/drawing/2014/main" id="{3DA06C17-68C8-5E46-80A8-7D92698A546F}"/>
              </a:ext>
            </a:extLst>
          </p:cNvPr>
          <p:cNvSpPr>
            <a:spLocks noGrp="1"/>
          </p:cNvSpPr>
          <p:nvPr>
            <p:ph type="sldNum" sz="quarter" idx="56"/>
          </p:nvPr>
        </p:nvSpPr>
        <p:spPr>
          <a:xfrm>
            <a:off x="8532813" y="4797933"/>
            <a:ext cx="363598" cy="345567"/>
          </a:xfrm>
          <a:prstGeom prst="rect">
            <a:avLst/>
          </a:prstGeom>
        </p:spPr>
        <p:txBody>
          <a:bodyPr/>
          <a:lstStyle>
            <a:lvl1pPr>
              <a:defRPr>
                <a:solidFill>
                  <a:schemeClr val="accent1"/>
                </a:solidFill>
              </a:defRPr>
            </a:lvl1pPr>
          </a:lstStyle>
          <a:p>
            <a:fld id="{8AE495C3-B0EC-F64B-8DAF-5A57BEE6BA38}" type="slidenum">
              <a:rPr lang="en-US" smtClean="0"/>
              <a:pPr/>
              <a:t>‹#›</a:t>
            </a:fld>
            <a:endParaRPr lang="en-US" dirty="0"/>
          </a:p>
        </p:txBody>
      </p:sp>
    </p:spTree>
    <p:extLst>
      <p:ext uri="{BB962C8B-B14F-4D97-AF65-F5344CB8AC3E}">
        <p14:creationId xmlns:p14="http://schemas.microsoft.com/office/powerpoint/2010/main" val="4156177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ness_Title+Content_Centre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7770B9B-2D9D-BF44-B28D-9C4B997F463F}"/>
              </a:ext>
            </a:extLst>
          </p:cNvPr>
          <p:cNvCxnSpPr/>
          <p:nvPr userDrawn="1"/>
        </p:nvCxnSpPr>
        <p:spPr>
          <a:xfrm>
            <a:off x="4349750" y="561975"/>
            <a:ext cx="434975" cy="0"/>
          </a:xfrm>
          <a:prstGeom prst="line">
            <a:avLst/>
          </a:prstGeom>
          <a:ln w="76200">
            <a:solidFill>
              <a:srgbClr val="60A534"/>
            </a:solidFill>
          </a:ln>
        </p:spPr>
        <p:style>
          <a:lnRef idx="1">
            <a:schemeClr val="accent1"/>
          </a:lnRef>
          <a:fillRef idx="0">
            <a:schemeClr val="accent1"/>
          </a:fillRef>
          <a:effectRef idx="0">
            <a:schemeClr val="accent1"/>
          </a:effectRef>
          <a:fontRef idx="minor">
            <a:schemeClr val="tx1"/>
          </a:fontRef>
        </p:style>
      </p:cxnSp>
      <p:sp>
        <p:nvSpPr>
          <p:cNvPr id="9" name="AutoShape 5" descr="image4.png"/>
          <p:cNvSpPr>
            <a:spLocks/>
          </p:cNvSpPr>
          <p:nvPr userDrawn="1"/>
        </p:nvSpPr>
        <p:spPr bwMode="auto">
          <a:xfrm>
            <a:off x="531813" y="898525"/>
            <a:ext cx="1819275" cy="38512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blipFill dpi="0" rotWithShape="0">
            <a:blip r:embed="rId2"/>
            <a:srcRect/>
            <a:stretch>
              <a:fillRect/>
            </a:stretch>
          </a:blipFill>
          <a:ln w="25400" cap="flat" cmpd="sng">
            <a:solidFill>
              <a:srgbClr val="000000">
                <a:alpha val="0"/>
              </a:srgbClr>
            </a:solidFill>
            <a:prstDash val="solid"/>
            <a:miter lim="0"/>
            <a:headEnd/>
            <a:tailEnd/>
          </a:ln>
        </p:spPr>
        <p:txBody>
          <a:bodyPr lIns="0" tIns="0" rIns="0" bIns="0"/>
          <a:lstStyle/>
          <a:p>
            <a:endParaRPr lang="en-US"/>
          </a:p>
        </p:txBody>
      </p:sp>
      <p:sp>
        <p:nvSpPr>
          <p:cNvPr id="10" name="AutoShape 5" descr="image4.png"/>
          <p:cNvSpPr>
            <a:spLocks/>
          </p:cNvSpPr>
          <p:nvPr userDrawn="1"/>
        </p:nvSpPr>
        <p:spPr bwMode="auto">
          <a:xfrm>
            <a:off x="6858000" y="898525"/>
            <a:ext cx="1820863" cy="38512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blipFill dpi="0" rotWithShape="0">
            <a:blip r:embed="rId2"/>
            <a:srcRect/>
            <a:stretch>
              <a:fillRect/>
            </a:stretch>
          </a:blipFill>
          <a:ln w="25400" cap="flat" cmpd="sng">
            <a:solidFill>
              <a:srgbClr val="000000">
                <a:alpha val="0"/>
              </a:srgbClr>
            </a:solidFill>
            <a:prstDash val="solid"/>
            <a:miter lim="0"/>
            <a:headEnd/>
            <a:tailEnd/>
          </a:ln>
        </p:spPr>
        <p:txBody>
          <a:bodyPr lIns="0" tIns="0" rIns="0" bIns="0"/>
          <a:lstStyle/>
          <a:p>
            <a:endParaRPr lang="en-US"/>
          </a:p>
        </p:txBody>
      </p:sp>
      <p:sp>
        <p:nvSpPr>
          <p:cNvPr id="24" name="Title 23"/>
          <p:cNvSpPr>
            <a:spLocks noGrp="1"/>
          </p:cNvSpPr>
          <p:nvPr>
            <p:ph type="title" hasCustomPrompt="1"/>
          </p:nvPr>
        </p:nvSpPr>
        <p:spPr>
          <a:xfrm>
            <a:off x="611188" y="512763"/>
            <a:ext cx="7989887" cy="706311"/>
          </a:xfrm>
        </p:spPr>
        <p:txBody>
          <a:bodyPr wrap="square"/>
          <a:lstStyle>
            <a:lvl1pPr algn="ctr">
              <a:defRPr>
                <a:solidFill>
                  <a:schemeClr val="tx1"/>
                </a:solidFill>
              </a:defRPr>
            </a:lvl1pPr>
          </a:lstStyle>
          <a:p>
            <a:r>
              <a:rPr lang="en-GB" dirty="0"/>
              <a:t>Slide title</a:t>
            </a:r>
            <a:endParaRPr lang="en-US" dirty="0"/>
          </a:p>
        </p:txBody>
      </p:sp>
      <p:sp>
        <p:nvSpPr>
          <p:cNvPr id="28" name="Text Placeholder 27"/>
          <p:cNvSpPr>
            <a:spLocks noGrp="1"/>
          </p:cNvSpPr>
          <p:nvPr>
            <p:ph type="body" sz="quarter" idx="16"/>
          </p:nvPr>
        </p:nvSpPr>
        <p:spPr>
          <a:xfrm>
            <a:off x="611188" y="1060760"/>
            <a:ext cx="7989887" cy="433553"/>
          </a:xfrm>
        </p:spPr>
        <p:txBody>
          <a:bodyPr tIns="108000" bIns="108000">
            <a:spAutoFit/>
          </a:bodyPr>
          <a:lstStyle>
            <a:lvl1pPr marL="0" indent="0" algn="ctr">
              <a:buNone/>
              <a:defRPr sz="1400">
                <a:solidFill>
                  <a:schemeClr val="tx1"/>
                </a:solidFill>
              </a:defRPr>
            </a:lvl1pPr>
            <a:lvl2pPr marL="234000" indent="0">
              <a:buNone/>
              <a:defRPr/>
            </a:lvl2pPr>
            <a:lvl3pPr marL="432000" indent="0">
              <a:buNone/>
              <a:defRPr/>
            </a:lvl3pPr>
            <a:lvl4pPr marL="612000" indent="0">
              <a:buNone/>
              <a:defRPr/>
            </a:lvl4pPr>
            <a:lvl5pPr marL="756000" indent="0">
              <a:buNone/>
              <a:defRPr/>
            </a:lvl5pPr>
          </a:lstStyle>
          <a:p>
            <a:pPr lvl="0"/>
            <a:r>
              <a:rPr lang="en-GB" dirty="0"/>
              <a:t>Click to edit Master text styles</a:t>
            </a:r>
          </a:p>
        </p:txBody>
      </p:sp>
      <p:sp>
        <p:nvSpPr>
          <p:cNvPr id="33" name="Text Placeholder 31">
            <a:extLst>
              <a:ext uri="{FF2B5EF4-FFF2-40B4-BE49-F238E27FC236}">
                <a16:creationId xmlns:a16="http://schemas.microsoft.com/office/drawing/2014/main" id="{65CD7341-B7EB-8441-9B43-93066CDDB884}"/>
              </a:ext>
            </a:extLst>
          </p:cNvPr>
          <p:cNvSpPr>
            <a:spLocks noGrp="1"/>
          </p:cNvSpPr>
          <p:nvPr>
            <p:ph type="body" sz="quarter" idx="54"/>
          </p:nvPr>
        </p:nvSpPr>
        <p:spPr>
          <a:xfrm>
            <a:off x="2820848" y="2434302"/>
            <a:ext cx="3559016" cy="366488"/>
          </a:xfrm>
        </p:spPr>
        <p:txBody>
          <a:bodyPr lIns="144000" tIns="0" rIns="0" bIns="0"/>
          <a:lstStyle>
            <a:lvl1pPr marL="0" indent="0" algn="ctr">
              <a:buNone/>
              <a:defRPr sz="1000"/>
            </a:lvl1pPr>
          </a:lstStyle>
          <a:p>
            <a:pPr lvl="0"/>
            <a:r>
              <a:rPr lang="en-GB" dirty="0"/>
              <a:t>Click to edit Master text styles</a:t>
            </a:r>
          </a:p>
        </p:txBody>
      </p:sp>
      <p:sp>
        <p:nvSpPr>
          <p:cNvPr id="34" name="Text Placeholder 31">
            <a:extLst>
              <a:ext uri="{FF2B5EF4-FFF2-40B4-BE49-F238E27FC236}">
                <a16:creationId xmlns:a16="http://schemas.microsoft.com/office/drawing/2014/main" id="{A0EAF54C-6B94-3744-A95B-E2032A025542}"/>
              </a:ext>
            </a:extLst>
          </p:cNvPr>
          <p:cNvSpPr>
            <a:spLocks noGrp="1"/>
          </p:cNvSpPr>
          <p:nvPr>
            <p:ph type="body" sz="quarter" idx="55"/>
          </p:nvPr>
        </p:nvSpPr>
        <p:spPr>
          <a:xfrm>
            <a:off x="2820848" y="2080709"/>
            <a:ext cx="3559016" cy="288000"/>
          </a:xfrm>
        </p:spPr>
        <p:txBody>
          <a:bodyPr wrap="none" lIns="144000" tIns="36000" rIns="0" bIns="0"/>
          <a:lstStyle>
            <a:lvl1pPr marL="0" indent="0" algn="ctr">
              <a:buNone/>
              <a:defRPr sz="1000" b="1"/>
            </a:lvl1pPr>
          </a:lstStyle>
          <a:p>
            <a:pPr lvl="0"/>
            <a:r>
              <a:rPr lang="en-GB" dirty="0"/>
              <a:t>Click to edit Master text styles</a:t>
            </a:r>
          </a:p>
        </p:txBody>
      </p:sp>
      <p:sp>
        <p:nvSpPr>
          <p:cNvPr id="14" name="Picture Placeholder 12">
            <a:extLst>
              <a:ext uri="{FF2B5EF4-FFF2-40B4-BE49-F238E27FC236}">
                <a16:creationId xmlns:a16="http://schemas.microsoft.com/office/drawing/2014/main" id="{EF2AE782-858A-9247-9890-824572FBDBF7}"/>
              </a:ext>
            </a:extLst>
          </p:cNvPr>
          <p:cNvSpPr>
            <a:spLocks noGrp="1"/>
          </p:cNvSpPr>
          <p:nvPr>
            <p:ph type="pic" sz="quarter" idx="16" hasCustomPrompt="1"/>
          </p:nvPr>
        </p:nvSpPr>
        <p:spPr>
          <a:xfrm>
            <a:off x="706179" y="1618419"/>
            <a:ext cx="1470582" cy="2369074"/>
          </a:xfrm>
          <a:prstGeom prst="rect">
            <a:avLst/>
          </a:prstGeom>
          <a:noFill/>
          <a:ln w="28575">
            <a:noFill/>
          </a:ln>
        </p:spPr>
        <p:txBody>
          <a:bodyPr tIns="640007" bIns="822866" rtlCol="0" anchor="b" anchorCtr="1">
            <a:normAutofit/>
          </a:bodyPr>
          <a:lstStyle>
            <a:lvl1pPr algn="ctr" rtl="0">
              <a:buNone/>
              <a:defRPr sz="1000" b="1" baseline="0">
                <a:solidFill>
                  <a:schemeClr val="bg1"/>
                </a:solidFill>
                <a:latin typeface="Arial"/>
              </a:defRPr>
            </a:lvl1pPr>
          </a:lstStyle>
          <a:p>
            <a:pPr lvl="0"/>
            <a:r>
              <a:rPr lang="en-US" noProof="0" dirty="0"/>
              <a:t>Click to add picture</a:t>
            </a:r>
          </a:p>
        </p:txBody>
      </p:sp>
      <p:sp>
        <p:nvSpPr>
          <p:cNvPr id="15" name="Picture Placeholder 12">
            <a:extLst>
              <a:ext uri="{FF2B5EF4-FFF2-40B4-BE49-F238E27FC236}">
                <a16:creationId xmlns:a16="http://schemas.microsoft.com/office/drawing/2014/main" id="{C2C7722F-507D-4B41-9968-A1D3DC15E074}"/>
              </a:ext>
            </a:extLst>
          </p:cNvPr>
          <p:cNvSpPr>
            <a:spLocks noGrp="1"/>
          </p:cNvSpPr>
          <p:nvPr>
            <p:ph type="pic" sz="quarter" idx="17" hasCustomPrompt="1"/>
          </p:nvPr>
        </p:nvSpPr>
        <p:spPr>
          <a:xfrm>
            <a:off x="7033934" y="1618419"/>
            <a:ext cx="1470582" cy="2369074"/>
          </a:xfrm>
          <a:prstGeom prst="rect">
            <a:avLst/>
          </a:prstGeom>
          <a:noFill/>
          <a:ln w="28575">
            <a:noFill/>
          </a:ln>
        </p:spPr>
        <p:txBody>
          <a:bodyPr tIns="640007" bIns="822866" rtlCol="0" anchor="b" anchorCtr="1">
            <a:normAutofit/>
          </a:bodyPr>
          <a:lstStyle>
            <a:lvl1pPr algn="ctr" rtl="0">
              <a:buNone/>
              <a:defRPr sz="1000" b="1" baseline="0">
                <a:solidFill>
                  <a:schemeClr val="bg1"/>
                </a:solidFill>
                <a:latin typeface="Arial"/>
              </a:defRPr>
            </a:lvl1pPr>
          </a:lstStyle>
          <a:p>
            <a:pPr lvl="0"/>
            <a:r>
              <a:rPr lang="en-US" noProof="0" dirty="0"/>
              <a:t>Click to add picture</a:t>
            </a:r>
          </a:p>
        </p:txBody>
      </p:sp>
      <p:sp>
        <p:nvSpPr>
          <p:cNvPr id="11" name="Slide Number Placeholder 5">
            <a:extLst>
              <a:ext uri="{FF2B5EF4-FFF2-40B4-BE49-F238E27FC236}">
                <a16:creationId xmlns:a16="http://schemas.microsoft.com/office/drawing/2014/main" id="{10D01126-D6D0-2040-AC68-76F563F2BABE}"/>
              </a:ext>
            </a:extLst>
          </p:cNvPr>
          <p:cNvSpPr>
            <a:spLocks noGrp="1"/>
          </p:cNvSpPr>
          <p:nvPr>
            <p:ph type="sldNum" sz="quarter" idx="56"/>
          </p:nvPr>
        </p:nvSpPr>
        <p:spPr>
          <a:xfrm>
            <a:off x="8532813" y="4797933"/>
            <a:ext cx="363598" cy="345567"/>
          </a:xfrm>
          <a:prstGeom prst="rect">
            <a:avLst/>
          </a:prstGeom>
        </p:spPr>
        <p:txBody>
          <a:bodyPr/>
          <a:lstStyle>
            <a:lvl1pPr>
              <a:defRPr>
                <a:solidFill>
                  <a:srgbClr val="61A534"/>
                </a:solidFill>
              </a:defRPr>
            </a:lvl1pPr>
          </a:lstStyle>
          <a:p>
            <a:fld id="{24DC51C2-3B2A-0C43-AE6D-846CCE84DBAE}" type="slidenum">
              <a:rPr lang="en-US"/>
              <a:pPr/>
              <a:t>‹#›</a:t>
            </a:fld>
            <a:endParaRPr lang="en-US"/>
          </a:p>
        </p:txBody>
      </p:sp>
    </p:spTree>
    <p:extLst>
      <p:ext uri="{BB962C8B-B14F-4D97-AF65-F5344CB8AC3E}">
        <p14:creationId xmlns:p14="http://schemas.microsoft.com/office/powerpoint/2010/main" val="2598269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3B89D4A8-D1ED-E948-8176-E7E9E52EC6B0}"/>
              </a:ext>
            </a:extLst>
          </p:cNvPr>
          <p:cNvCxnSpPr/>
          <p:nvPr userDrawn="1"/>
        </p:nvCxnSpPr>
        <p:spPr>
          <a:xfrm>
            <a:off x="4349750" y="561975"/>
            <a:ext cx="434975" cy="0"/>
          </a:xfrm>
          <a:prstGeom prst="line">
            <a:avLst/>
          </a:prstGeom>
          <a:ln w="76200">
            <a:solidFill>
              <a:srgbClr val="60A534"/>
            </a:solidFill>
          </a:ln>
        </p:spPr>
        <p:style>
          <a:lnRef idx="1">
            <a:schemeClr val="accent1"/>
          </a:lnRef>
          <a:fillRef idx="0">
            <a:schemeClr val="accent1"/>
          </a:fillRef>
          <a:effectRef idx="0">
            <a:schemeClr val="accent1"/>
          </a:effectRef>
          <a:fontRef idx="minor">
            <a:schemeClr val="tx1"/>
          </a:fontRef>
        </p:style>
      </p:cxnSp>
      <p:sp>
        <p:nvSpPr>
          <p:cNvPr id="35" name="Title 23">
            <a:extLst>
              <a:ext uri="{FF2B5EF4-FFF2-40B4-BE49-F238E27FC236}">
                <a16:creationId xmlns:a16="http://schemas.microsoft.com/office/drawing/2014/main" id="{F06482CA-C7C4-ED47-8370-EBB1DCB6A728}"/>
              </a:ext>
            </a:extLst>
          </p:cNvPr>
          <p:cNvSpPr>
            <a:spLocks noGrp="1"/>
          </p:cNvSpPr>
          <p:nvPr>
            <p:ph type="title" hasCustomPrompt="1"/>
          </p:nvPr>
        </p:nvSpPr>
        <p:spPr>
          <a:xfrm>
            <a:off x="611188" y="512763"/>
            <a:ext cx="7989887" cy="706311"/>
          </a:xfrm>
        </p:spPr>
        <p:txBody>
          <a:bodyPr wrap="square"/>
          <a:lstStyle>
            <a:lvl1pPr algn="ctr">
              <a:defRPr>
                <a:solidFill>
                  <a:schemeClr val="tx1"/>
                </a:solidFill>
              </a:defRPr>
            </a:lvl1pPr>
          </a:lstStyle>
          <a:p>
            <a:r>
              <a:rPr lang="en-GB" dirty="0"/>
              <a:t>Chart slide title</a:t>
            </a:r>
            <a:endParaRPr lang="en-US" dirty="0"/>
          </a:p>
        </p:txBody>
      </p:sp>
      <p:sp>
        <p:nvSpPr>
          <p:cNvPr id="36" name="Text Placeholder 27">
            <a:extLst>
              <a:ext uri="{FF2B5EF4-FFF2-40B4-BE49-F238E27FC236}">
                <a16:creationId xmlns:a16="http://schemas.microsoft.com/office/drawing/2014/main" id="{DF5138AD-FDED-634D-9E4D-C2695FCC439A}"/>
              </a:ext>
            </a:extLst>
          </p:cNvPr>
          <p:cNvSpPr>
            <a:spLocks noGrp="1"/>
          </p:cNvSpPr>
          <p:nvPr>
            <p:ph type="body" sz="quarter" idx="16"/>
          </p:nvPr>
        </p:nvSpPr>
        <p:spPr>
          <a:xfrm>
            <a:off x="611188" y="1060760"/>
            <a:ext cx="7989887" cy="433553"/>
          </a:xfrm>
        </p:spPr>
        <p:txBody>
          <a:bodyPr tIns="108000" bIns="108000">
            <a:spAutoFit/>
          </a:bodyPr>
          <a:lstStyle>
            <a:lvl1pPr marL="0" indent="0" algn="ctr">
              <a:buNone/>
              <a:defRPr sz="1400">
                <a:solidFill>
                  <a:schemeClr val="tx1"/>
                </a:solidFill>
              </a:defRPr>
            </a:lvl1pPr>
            <a:lvl2pPr marL="234000" indent="0">
              <a:buNone/>
              <a:defRPr/>
            </a:lvl2pPr>
            <a:lvl3pPr marL="432000" indent="0">
              <a:buNone/>
              <a:defRPr/>
            </a:lvl3pPr>
            <a:lvl4pPr marL="612000" indent="0">
              <a:buNone/>
              <a:defRPr/>
            </a:lvl4pPr>
            <a:lvl5pPr marL="756000" indent="0">
              <a:buNone/>
              <a:defRPr/>
            </a:lvl5pPr>
          </a:lstStyle>
          <a:p>
            <a:pPr lvl="0"/>
            <a:r>
              <a:rPr lang="en-GB"/>
              <a:t>Click to edit Master text styles</a:t>
            </a:r>
          </a:p>
        </p:txBody>
      </p:sp>
      <p:sp>
        <p:nvSpPr>
          <p:cNvPr id="15" name="Slide Number Placeholder 2">
            <a:extLst>
              <a:ext uri="{FF2B5EF4-FFF2-40B4-BE49-F238E27FC236}">
                <a16:creationId xmlns:a16="http://schemas.microsoft.com/office/drawing/2014/main" id="{2895C56B-2BAA-1046-960E-887D932A9606}"/>
              </a:ext>
            </a:extLst>
          </p:cNvPr>
          <p:cNvSpPr>
            <a:spLocks noGrp="1"/>
          </p:cNvSpPr>
          <p:nvPr>
            <p:ph type="sldNum" sz="quarter" idx="31"/>
          </p:nvPr>
        </p:nvSpPr>
        <p:spPr>
          <a:xfrm>
            <a:off x="8532813" y="4797933"/>
            <a:ext cx="363598" cy="345567"/>
          </a:xfrm>
          <a:prstGeom prst="rect">
            <a:avLst/>
          </a:prstGeom>
        </p:spPr>
        <p:txBody>
          <a:bodyPr/>
          <a:lstStyle>
            <a:lvl1pPr>
              <a:defRPr/>
            </a:lvl1pPr>
          </a:lstStyle>
          <a:p>
            <a:fld id="{7BCCF766-0948-DB4D-A703-A3A813795EFC}" type="slidenum">
              <a:rPr lang="en-US"/>
              <a:pPr/>
              <a:t>‹#›</a:t>
            </a:fld>
            <a:endParaRPr lang="en-US"/>
          </a:p>
        </p:txBody>
      </p:sp>
    </p:spTree>
    <p:extLst>
      <p:ext uri="{BB962C8B-B14F-4D97-AF65-F5344CB8AC3E}">
        <p14:creationId xmlns:p14="http://schemas.microsoft.com/office/powerpoint/2010/main" val="3179041251"/>
      </p:ext>
    </p:extLst>
  </p:cSld>
  <p:clrMapOvr>
    <a:masterClrMapping/>
  </p:clrMapOvr>
  <p:extLst>
    <p:ext uri="{DCECCB84-F9BA-43D5-87BE-67443E8EF086}">
      <p15:sldGuideLst xmlns:p15="http://schemas.microsoft.com/office/powerpoint/2012/main">
        <p15:guide id="1" pos="385" userDrawn="1">
          <p15:clr>
            <a:srgbClr val="FBAE40"/>
          </p15:clr>
        </p15:guide>
        <p15:guide id="3" orient="horz" pos="3026"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ic with caption">
    <p:spTree>
      <p:nvGrpSpPr>
        <p:cNvPr id="1" name=""/>
        <p:cNvGrpSpPr/>
        <p:nvPr/>
      </p:nvGrpSpPr>
      <p:grpSpPr>
        <a:xfrm>
          <a:off x="0" y="0"/>
          <a:ext cx="0" cy="0"/>
          <a:chOff x="0" y="0"/>
          <a:chExt cx="0" cy="0"/>
        </a:xfrm>
      </p:grpSpPr>
      <p:sp>
        <p:nvSpPr>
          <p:cNvPr id="14" name="Picture Placeholder 13"/>
          <p:cNvSpPr>
            <a:spLocks noGrp="1"/>
          </p:cNvSpPr>
          <p:nvPr>
            <p:ph type="pic" sz="quarter" idx="11" hasCustomPrompt="1"/>
          </p:nvPr>
        </p:nvSpPr>
        <p:spPr>
          <a:xfrm>
            <a:off x="-36000" y="-36000"/>
            <a:ext cx="9216000" cy="5220000"/>
          </a:xfrm>
        </p:spPr>
        <p:txBody>
          <a:bodyPr rtlCol="0">
            <a:normAutofit/>
          </a:bodyPr>
          <a:lstStyle>
            <a:lvl1pPr marL="0" indent="0">
              <a:buNone/>
              <a:defRPr sz="2400" baseline="0"/>
            </a:lvl1pPr>
          </a:lstStyle>
          <a:p>
            <a:pPr lvl="0"/>
            <a:r>
              <a:rPr lang="en-GB" noProof="0" dirty="0"/>
              <a:t>Click icon to add picture then type caption</a:t>
            </a:r>
            <a:endParaRPr lang="en-US" noProof="0" dirty="0"/>
          </a:p>
        </p:txBody>
      </p:sp>
      <p:sp>
        <p:nvSpPr>
          <p:cNvPr id="4" name="Text Placeholder 9">
            <a:extLst>
              <a:ext uri="{FF2B5EF4-FFF2-40B4-BE49-F238E27FC236}">
                <a16:creationId xmlns:a16="http://schemas.microsoft.com/office/drawing/2014/main" id="{97376755-6506-3A47-A30C-B168C41E1F63}"/>
              </a:ext>
            </a:extLst>
          </p:cNvPr>
          <p:cNvSpPr>
            <a:spLocks noGrp="1"/>
          </p:cNvSpPr>
          <p:nvPr>
            <p:ph type="body" sz="quarter" idx="10" hasCustomPrompt="1"/>
          </p:nvPr>
        </p:nvSpPr>
        <p:spPr>
          <a:xfrm>
            <a:off x="614363" y="4785825"/>
            <a:ext cx="7541952" cy="359713"/>
          </a:xfrm>
        </p:spPr>
        <p:txBody>
          <a:bodyPr wrap="none" lIns="0" tIns="0" rIns="144000" bIns="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800" b="0" baseline="0">
                <a:solidFill>
                  <a:schemeClr val="bg1"/>
                </a:solidFill>
                <a:effectLst>
                  <a:outerShdw blurRad="38100" dist="38100" dir="5400000" algn="t" rotWithShape="0">
                    <a:prstClr val="black">
                      <a:alpha val="90000"/>
                    </a:prstClr>
                  </a:outerShdw>
                </a:effectLst>
              </a:defRPr>
            </a:lvl1pPr>
          </a:lstStyle>
          <a:p>
            <a:pPr lvl="0"/>
            <a:r>
              <a:rPr lang="en-GB" dirty="0"/>
              <a:t>Caption to image and credit to </a:t>
            </a:r>
            <a:r>
              <a:rPr lang="en-GB" dirty="0" err="1"/>
              <a:t>photogragher</a:t>
            </a:r>
            <a:endParaRPr lang="en-GB" dirty="0"/>
          </a:p>
        </p:txBody>
      </p:sp>
    </p:spTree>
    <p:extLst>
      <p:ext uri="{BB962C8B-B14F-4D97-AF65-F5344CB8AC3E}">
        <p14:creationId xmlns:p14="http://schemas.microsoft.com/office/powerpoint/2010/main" val="37739315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 option 1">
    <p:spTree>
      <p:nvGrpSpPr>
        <p:cNvPr id="1" name=""/>
        <p:cNvGrpSpPr/>
        <p:nvPr/>
      </p:nvGrpSpPr>
      <p:grpSpPr>
        <a:xfrm>
          <a:off x="0" y="0"/>
          <a:ext cx="0" cy="0"/>
          <a:chOff x="0" y="0"/>
          <a:chExt cx="0" cy="0"/>
        </a:xfrm>
      </p:grpSpPr>
      <p:pic>
        <p:nvPicPr>
          <p:cNvPr id="2" name="Picture 6" descr="power point slide images.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52000" y="-198000"/>
            <a:ext cx="9875520" cy="555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8">
            <a:extLst>
              <a:ext uri="{FF2B5EF4-FFF2-40B4-BE49-F238E27FC236}">
                <a16:creationId xmlns:a16="http://schemas.microsoft.com/office/drawing/2014/main" id="{D34B4136-C7A6-504A-A80F-083D41DED755}"/>
              </a:ext>
            </a:extLst>
          </p:cNvPr>
          <p:cNvSpPr txBox="1">
            <a:spLocks noChangeArrowheads="1"/>
          </p:cNvSpPr>
          <p:nvPr userDrawn="1"/>
        </p:nvSpPr>
        <p:spPr bwMode="auto">
          <a:xfrm>
            <a:off x="611187" y="4824000"/>
            <a:ext cx="7707968" cy="233361"/>
          </a:xfrm>
          <a:prstGeom prst="rect">
            <a:avLst/>
          </a:prstGeom>
          <a:noFill/>
          <a:ln>
            <a:noFill/>
          </a:ln>
        </p:spPr>
        <p:txBody>
          <a:bodyPr wrap="square" lIns="0" tIns="0" rIns="180000" bIns="108000" anchor="b">
            <a:spAutoFit/>
          </a:bodyPr>
          <a:lstStyle>
            <a:lvl1pPr>
              <a:defRPr sz="2400">
                <a:solidFill>
                  <a:schemeClr val="tx1"/>
                </a:solidFill>
                <a:latin typeface="Calibri" charset="0"/>
                <a:ea typeface="ＭＳ Ｐゴシック" charset="0"/>
                <a:cs typeface="ＭＳ Ｐゴシック" charset="0"/>
              </a:defRPr>
            </a:lvl1pPr>
            <a:lvl2pPr marL="37931725" indent="-37474525">
              <a:defRPr sz="24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400">
                <a:solidFill>
                  <a:schemeClr val="tx1"/>
                </a:solidFill>
                <a:latin typeface="Calibri" charset="0"/>
                <a:ea typeface="ＭＳ Ｐゴシック" charset="0"/>
              </a:defRPr>
            </a:lvl4pPr>
            <a:lvl5pPr>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algn="l">
              <a:defRPr/>
            </a:pPr>
            <a:r>
              <a:rPr lang="en-US" sz="1200" baseline="30000" dirty="0">
                <a:solidFill>
                  <a:schemeClr val="bg1"/>
                </a:solidFill>
                <a:effectLst>
                  <a:outerShdw blurRad="38100" dist="38100" dir="5400000" algn="t" rotWithShape="0">
                    <a:prstClr val="black">
                      <a:alpha val="90000"/>
                    </a:prstClr>
                  </a:outerShdw>
                </a:effectLst>
                <a:latin typeface="Arial" charset="0"/>
                <a:cs typeface="Arial" charset="0"/>
              </a:rPr>
              <a:t>Supplying clean water in a displaced peoples camp, Nigeria. Image: Tommy </a:t>
            </a:r>
            <a:r>
              <a:rPr lang="en-US" sz="1200" baseline="30000" dirty="0" err="1">
                <a:solidFill>
                  <a:schemeClr val="bg1"/>
                </a:solidFill>
                <a:effectLst>
                  <a:outerShdw blurRad="38100" dist="38100" dir="5400000" algn="t" rotWithShape="0">
                    <a:prstClr val="black">
                      <a:alpha val="90000"/>
                    </a:prstClr>
                  </a:outerShdw>
                </a:effectLst>
                <a:latin typeface="Arial" charset="0"/>
                <a:cs typeface="Arial" charset="0"/>
              </a:rPr>
              <a:t>Trenchard</a:t>
            </a:r>
            <a:r>
              <a:rPr lang="en-US" sz="1200" baseline="30000" dirty="0">
                <a:solidFill>
                  <a:schemeClr val="bg1"/>
                </a:solidFill>
                <a:effectLst>
                  <a:outerShdw blurRad="38100" dist="38100" dir="5400000" algn="t" rotWithShape="0">
                    <a:prstClr val="black">
                      <a:alpha val="90000"/>
                    </a:prstClr>
                  </a:outerShdw>
                </a:effectLst>
                <a:latin typeface="Arial" charset="0"/>
                <a:cs typeface="Arial" charset="0"/>
              </a:rPr>
              <a:t>/Oxfam</a:t>
            </a:r>
          </a:p>
        </p:txBody>
      </p:sp>
    </p:spTree>
    <p:extLst>
      <p:ext uri="{BB962C8B-B14F-4D97-AF65-F5344CB8AC3E}">
        <p14:creationId xmlns:p14="http://schemas.microsoft.com/office/powerpoint/2010/main" val="1331707758"/>
      </p:ext>
    </p:extLst>
  </p:cSld>
  <p:clrMapOvr>
    <a:masterClrMapping/>
  </p:clrMapOvr>
  <p:extLst>
    <p:ext uri="{DCECCB84-F9BA-43D5-87BE-67443E8EF086}">
      <p15:sldGuideLst xmlns:p15="http://schemas.microsoft.com/office/powerpoint/2012/main">
        <p15:guide id="1" pos="38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 option 2">
    <p:spTree>
      <p:nvGrpSpPr>
        <p:cNvPr id="1" name=""/>
        <p:cNvGrpSpPr/>
        <p:nvPr/>
      </p:nvGrpSpPr>
      <p:grpSpPr>
        <a:xfrm>
          <a:off x="0" y="0"/>
          <a:ext cx="0" cy="0"/>
          <a:chOff x="0" y="0"/>
          <a:chExt cx="0" cy="0"/>
        </a:xfrm>
      </p:grpSpPr>
      <p:pic>
        <p:nvPicPr>
          <p:cNvPr id="2" name="Picture 3" descr="power point slide images2.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52000" y="-198000"/>
            <a:ext cx="9875520" cy="555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8">
            <a:extLst>
              <a:ext uri="{FF2B5EF4-FFF2-40B4-BE49-F238E27FC236}">
                <a16:creationId xmlns:a16="http://schemas.microsoft.com/office/drawing/2014/main" id="{2E699663-D3C6-5646-BB97-AF52A714EBF2}"/>
              </a:ext>
            </a:extLst>
          </p:cNvPr>
          <p:cNvSpPr txBox="1">
            <a:spLocks noChangeArrowheads="1"/>
          </p:cNvSpPr>
          <p:nvPr userDrawn="1"/>
        </p:nvSpPr>
        <p:spPr bwMode="auto">
          <a:xfrm>
            <a:off x="611188" y="4824000"/>
            <a:ext cx="5372100" cy="233362"/>
          </a:xfrm>
          <a:prstGeom prst="rect">
            <a:avLst/>
          </a:prstGeom>
          <a:noFill/>
          <a:ln>
            <a:noFill/>
          </a:ln>
        </p:spPr>
        <p:txBody>
          <a:bodyPr lIns="0" tIns="0" rIns="180000" bIns="108000" anchor="b">
            <a:spAutoFit/>
          </a:bodyPr>
          <a:lstStyle>
            <a:lvl1pPr>
              <a:defRPr sz="2400">
                <a:solidFill>
                  <a:schemeClr val="tx1"/>
                </a:solidFill>
                <a:latin typeface="Calibri" charset="0"/>
                <a:ea typeface="ＭＳ Ｐゴシック" charset="0"/>
                <a:cs typeface="ＭＳ Ｐゴシック" charset="0"/>
              </a:defRPr>
            </a:lvl1pPr>
            <a:lvl2pPr marL="37931725" indent="-37474525">
              <a:defRPr sz="24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400">
                <a:solidFill>
                  <a:schemeClr val="tx1"/>
                </a:solidFill>
                <a:latin typeface="Calibri" charset="0"/>
                <a:ea typeface="ＭＳ Ｐゴシック" charset="0"/>
              </a:defRPr>
            </a:lvl4pPr>
            <a:lvl5pPr>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algn="l">
              <a:defRPr/>
            </a:pPr>
            <a:r>
              <a:rPr lang="en-US" sz="1200" baseline="30000" dirty="0">
                <a:solidFill>
                  <a:schemeClr val="bg1"/>
                </a:solidFill>
                <a:effectLst>
                  <a:outerShdw blurRad="38100" dist="38100" dir="5400000" algn="t" rotWithShape="0">
                    <a:prstClr val="black">
                      <a:alpha val="90000"/>
                    </a:prstClr>
                  </a:outerShdw>
                </a:effectLst>
                <a:latin typeface="Arial" charset="0"/>
                <a:cs typeface="Arial" charset="0"/>
              </a:rPr>
              <a:t>Supporting displaced families with water and sanitation in Iraq. Image: Tommy </a:t>
            </a:r>
            <a:r>
              <a:rPr lang="en-US" sz="1200" baseline="30000" dirty="0" err="1">
                <a:solidFill>
                  <a:schemeClr val="bg1"/>
                </a:solidFill>
                <a:effectLst>
                  <a:outerShdw blurRad="38100" dist="38100" dir="5400000" algn="t" rotWithShape="0">
                    <a:prstClr val="black">
                      <a:alpha val="90000"/>
                    </a:prstClr>
                  </a:outerShdw>
                </a:effectLst>
                <a:latin typeface="Arial" charset="0"/>
                <a:cs typeface="Arial" charset="0"/>
              </a:rPr>
              <a:t>Trenchard</a:t>
            </a:r>
            <a:r>
              <a:rPr lang="en-US" sz="1200" baseline="30000" dirty="0">
                <a:solidFill>
                  <a:schemeClr val="bg1"/>
                </a:solidFill>
                <a:effectLst>
                  <a:outerShdw blurRad="38100" dist="38100" dir="5400000" algn="t" rotWithShape="0">
                    <a:prstClr val="black">
                      <a:alpha val="90000"/>
                    </a:prstClr>
                  </a:outerShdw>
                </a:effectLst>
                <a:latin typeface="Arial" charset="0"/>
                <a:cs typeface="Arial" charset="0"/>
              </a:rPr>
              <a:t>/Oxfam</a:t>
            </a:r>
          </a:p>
        </p:txBody>
      </p:sp>
    </p:spTree>
    <p:extLst>
      <p:ext uri="{BB962C8B-B14F-4D97-AF65-F5344CB8AC3E}">
        <p14:creationId xmlns:p14="http://schemas.microsoft.com/office/powerpoint/2010/main" val="28638308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 option 3">
    <p:spTree>
      <p:nvGrpSpPr>
        <p:cNvPr id="1" name=""/>
        <p:cNvGrpSpPr/>
        <p:nvPr/>
      </p:nvGrpSpPr>
      <p:grpSpPr>
        <a:xfrm>
          <a:off x="0" y="0"/>
          <a:ext cx="0" cy="0"/>
          <a:chOff x="0" y="0"/>
          <a:chExt cx="0" cy="0"/>
        </a:xfrm>
      </p:grpSpPr>
      <p:pic>
        <p:nvPicPr>
          <p:cNvPr id="2" name="Picture 3" descr="power point slide images3.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52000" y="-198000"/>
            <a:ext cx="9875520" cy="555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8">
            <a:extLst>
              <a:ext uri="{FF2B5EF4-FFF2-40B4-BE49-F238E27FC236}">
                <a16:creationId xmlns:a16="http://schemas.microsoft.com/office/drawing/2014/main" id="{7BCE064A-441C-754C-8387-D13ECA5F07D0}"/>
              </a:ext>
            </a:extLst>
          </p:cNvPr>
          <p:cNvSpPr txBox="1">
            <a:spLocks noChangeArrowheads="1"/>
          </p:cNvSpPr>
          <p:nvPr userDrawn="1"/>
        </p:nvSpPr>
        <p:spPr bwMode="auto">
          <a:xfrm>
            <a:off x="611188" y="4824000"/>
            <a:ext cx="5372100" cy="233362"/>
          </a:xfrm>
          <a:prstGeom prst="rect">
            <a:avLst/>
          </a:prstGeom>
          <a:noFill/>
          <a:ln>
            <a:noFill/>
          </a:ln>
        </p:spPr>
        <p:txBody>
          <a:bodyPr lIns="0" tIns="0" rIns="180000" bIns="108000" anchor="b">
            <a:spAutoFit/>
          </a:bodyPr>
          <a:lstStyle>
            <a:lvl1pPr>
              <a:defRPr sz="2400">
                <a:solidFill>
                  <a:schemeClr val="tx1"/>
                </a:solidFill>
                <a:latin typeface="Calibri" charset="0"/>
                <a:ea typeface="ＭＳ Ｐゴシック" charset="0"/>
                <a:cs typeface="ＭＳ Ｐゴシック" charset="0"/>
              </a:defRPr>
            </a:lvl1pPr>
            <a:lvl2pPr marL="37931725" indent="-37474525">
              <a:defRPr sz="24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400">
                <a:solidFill>
                  <a:schemeClr val="tx1"/>
                </a:solidFill>
                <a:latin typeface="Calibri" charset="0"/>
                <a:ea typeface="ＭＳ Ｐゴシック" charset="0"/>
              </a:defRPr>
            </a:lvl4pPr>
            <a:lvl5pPr>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algn="l">
              <a:defRPr/>
            </a:pPr>
            <a:r>
              <a:rPr lang="en-US" sz="1200" baseline="30000" dirty="0">
                <a:solidFill>
                  <a:schemeClr val="bg1"/>
                </a:solidFill>
                <a:effectLst>
                  <a:outerShdw blurRad="38100" dist="38100" dir="5400000" algn="t" rotWithShape="0">
                    <a:prstClr val="black">
                      <a:alpha val="90000"/>
                    </a:prstClr>
                  </a:outerShdw>
                </a:effectLst>
                <a:latin typeface="Arial" charset="0"/>
                <a:cs typeface="Arial" charset="0"/>
              </a:rPr>
              <a:t>Distributing food parcels to Rohingya refugees in Bangladesh. Image: Tommy </a:t>
            </a:r>
            <a:r>
              <a:rPr lang="en-US" sz="1200" baseline="30000" dirty="0" err="1">
                <a:solidFill>
                  <a:schemeClr val="bg1"/>
                </a:solidFill>
                <a:effectLst>
                  <a:outerShdw blurRad="38100" dist="38100" dir="5400000" algn="t" rotWithShape="0">
                    <a:prstClr val="black">
                      <a:alpha val="90000"/>
                    </a:prstClr>
                  </a:outerShdw>
                </a:effectLst>
                <a:latin typeface="Arial" charset="0"/>
                <a:cs typeface="Arial" charset="0"/>
              </a:rPr>
              <a:t>Trenchard</a:t>
            </a:r>
            <a:r>
              <a:rPr lang="en-US" sz="1200" baseline="30000" dirty="0">
                <a:solidFill>
                  <a:schemeClr val="bg1"/>
                </a:solidFill>
                <a:effectLst>
                  <a:outerShdw blurRad="38100" dist="38100" dir="5400000" algn="t" rotWithShape="0">
                    <a:prstClr val="black">
                      <a:alpha val="90000"/>
                    </a:prstClr>
                  </a:outerShdw>
                </a:effectLst>
                <a:latin typeface="Arial" charset="0"/>
                <a:cs typeface="Arial" charset="0"/>
              </a:rPr>
              <a:t>/Oxfam</a:t>
            </a:r>
          </a:p>
        </p:txBody>
      </p:sp>
    </p:spTree>
    <p:extLst>
      <p:ext uri="{BB962C8B-B14F-4D97-AF65-F5344CB8AC3E}">
        <p14:creationId xmlns:p14="http://schemas.microsoft.com/office/powerpoint/2010/main" val="905036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 option 4">
    <p:spTree>
      <p:nvGrpSpPr>
        <p:cNvPr id="1" name=""/>
        <p:cNvGrpSpPr/>
        <p:nvPr/>
      </p:nvGrpSpPr>
      <p:grpSpPr>
        <a:xfrm>
          <a:off x="0" y="0"/>
          <a:ext cx="0" cy="0"/>
          <a:chOff x="0" y="0"/>
          <a:chExt cx="0" cy="0"/>
        </a:xfrm>
      </p:grpSpPr>
      <p:pic>
        <p:nvPicPr>
          <p:cNvPr id="2" name="Picture 3" descr="power point slide images4.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52000" y="-198000"/>
            <a:ext cx="9875520" cy="555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8">
            <a:extLst>
              <a:ext uri="{FF2B5EF4-FFF2-40B4-BE49-F238E27FC236}">
                <a16:creationId xmlns:a16="http://schemas.microsoft.com/office/drawing/2014/main" id="{9D22DAA8-9F4A-494D-9AFA-E50E6B5A380D}"/>
              </a:ext>
            </a:extLst>
          </p:cNvPr>
          <p:cNvSpPr txBox="1">
            <a:spLocks noChangeArrowheads="1"/>
          </p:cNvSpPr>
          <p:nvPr userDrawn="1"/>
        </p:nvSpPr>
        <p:spPr bwMode="auto">
          <a:xfrm>
            <a:off x="611188" y="4825197"/>
            <a:ext cx="5372100" cy="232165"/>
          </a:xfrm>
          <a:prstGeom prst="rect">
            <a:avLst/>
          </a:prstGeom>
          <a:noFill/>
          <a:ln w="3175">
            <a:noFill/>
          </a:ln>
          <a:effectLst/>
        </p:spPr>
        <p:txBody>
          <a:bodyPr lIns="0" tIns="0" rIns="180000" bIns="108000" anchor="b">
            <a:spAutoFit/>
          </a:bodyPr>
          <a:lstStyle>
            <a:lvl1pPr>
              <a:defRPr sz="2400">
                <a:solidFill>
                  <a:schemeClr val="tx1"/>
                </a:solidFill>
                <a:latin typeface="Calibri" charset="0"/>
                <a:ea typeface="ＭＳ Ｐゴシック" charset="0"/>
                <a:cs typeface="ＭＳ Ｐゴシック" charset="0"/>
              </a:defRPr>
            </a:lvl1pPr>
            <a:lvl2pPr marL="37931725" indent="-37474525">
              <a:defRPr sz="24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400">
                <a:solidFill>
                  <a:schemeClr val="tx1"/>
                </a:solidFill>
                <a:latin typeface="Calibri" charset="0"/>
                <a:ea typeface="ＭＳ Ｐゴシック" charset="0"/>
              </a:defRPr>
            </a:lvl4pPr>
            <a:lvl5pPr>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algn="l">
              <a:defRPr/>
            </a:pPr>
            <a:r>
              <a:rPr lang="en-US" sz="1200" baseline="30000" dirty="0">
                <a:solidFill>
                  <a:schemeClr val="bg1"/>
                </a:solidFill>
                <a:effectLst>
                  <a:outerShdw blurRad="38100" dist="38100" dir="5400000" algn="t" rotWithShape="0">
                    <a:schemeClr val="tx1">
                      <a:alpha val="90000"/>
                    </a:schemeClr>
                  </a:outerShdw>
                </a:effectLst>
                <a:latin typeface="Arial" charset="0"/>
                <a:cs typeface="Arial" charset="0"/>
              </a:rPr>
              <a:t>Rebuilding the </a:t>
            </a:r>
            <a:r>
              <a:rPr lang="en-US" sz="1200" baseline="30000" dirty="0" err="1">
                <a:solidFill>
                  <a:schemeClr val="bg1"/>
                </a:solidFill>
                <a:effectLst>
                  <a:outerShdw blurRad="38100" dist="38100" dir="5400000" algn="t" rotWithShape="0">
                    <a:schemeClr val="tx1">
                      <a:alpha val="90000"/>
                    </a:schemeClr>
                  </a:outerShdw>
                </a:effectLst>
                <a:latin typeface="Arial" charset="0"/>
                <a:cs typeface="Arial" charset="0"/>
              </a:rPr>
              <a:t>Saadiya</a:t>
            </a:r>
            <a:r>
              <a:rPr lang="en-US" sz="1200" baseline="30000" dirty="0">
                <a:solidFill>
                  <a:schemeClr val="bg1"/>
                </a:solidFill>
                <a:effectLst>
                  <a:outerShdw blurRad="38100" dist="38100" dir="5400000" algn="t" rotWithShape="0">
                    <a:schemeClr val="tx1">
                      <a:alpha val="90000"/>
                    </a:schemeClr>
                  </a:outerShdw>
                </a:effectLst>
                <a:latin typeface="Arial" charset="0"/>
                <a:cs typeface="Arial" charset="0"/>
              </a:rPr>
              <a:t> water system in Iraq after ISIS left. Image: Tommy </a:t>
            </a:r>
            <a:r>
              <a:rPr lang="en-US" sz="1200" baseline="30000" dirty="0" err="1">
                <a:solidFill>
                  <a:schemeClr val="bg1"/>
                </a:solidFill>
                <a:effectLst>
                  <a:outerShdw blurRad="38100" dist="38100" dir="5400000" algn="t" rotWithShape="0">
                    <a:schemeClr val="tx1">
                      <a:alpha val="90000"/>
                    </a:schemeClr>
                  </a:outerShdw>
                </a:effectLst>
                <a:latin typeface="Arial" charset="0"/>
                <a:cs typeface="Arial" charset="0"/>
              </a:rPr>
              <a:t>Trenchard</a:t>
            </a:r>
            <a:r>
              <a:rPr lang="en-US" sz="1200" baseline="30000" dirty="0">
                <a:solidFill>
                  <a:schemeClr val="bg1"/>
                </a:solidFill>
                <a:effectLst>
                  <a:outerShdw blurRad="38100" dist="38100" dir="5400000" algn="t" rotWithShape="0">
                    <a:schemeClr val="tx1">
                      <a:alpha val="90000"/>
                    </a:schemeClr>
                  </a:outerShdw>
                </a:effectLst>
                <a:latin typeface="Arial" charset="0"/>
                <a:cs typeface="Arial" charset="0"/>
              </a:rPr>
              <a:t>/Oxfam</a:t>
            </a:r>
          </a:p>
        </p:txBody>
      </p:sp>
    </p:spTree>
    <p:extLst>
      <p:ext uri="{BB962C8B-B14F-4D97-AF65-F5344CB8AC3E}">
        <p14:creationId xmlns:p14="http://schemas.microsoft.com/office/powerpoint/2010/main" val="38926110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 option 5">
    <p:spTree>
      <p:nvGrpSpPr>
        <p:cNvPr id="1" name=""/>
        <p:cNvGrpSpPr/>
        <p:nvPr/>
      </p:nvGrpSpPr>
      <p:grpSpPr>
        <a:xfrm>
          <a:off x="0" y="0"/>
          <a:ext cx="0" cy="0"/>
          <a:chOff x="0" y="0"/>
          <a:chExt cx="0" cy="0"/>
        </a:xfrm>
      </p:grpSpPr>
      <p:pic>
        <p:nvPicPr>
          <p:cNvPr id="2" name="Picture 6" descr="power point slide images5.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52000" y="-198000"/>
            <a:ext cx="9875520" cy="555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8">
            <a:extLst>
              <a:ext uri="{FF2B5EF4-FFF2-40B4-BE49-F238E27FC236}">
                <a16:creationId xmlns:a16="http://schemas.microsoft.com/office/drawing/2014/main" id="{F0078BEE-D78A-9C4A-8605-07EBEFF26585}"/>
              </a:ext>
            </a:extLst>
          </p:cNvPr>
          <p:cNvSpPr txBox="1">
            <a:spLocks noChangeArrowheads="1"/>
          </p:cNvSpPr>
          <p:nvPr userDrawn="1"/>
        </p:nvSpPr>
        <p:spPr bwMode="auto">
          <a:xfrm>
            <a:off x="611188" y="4825197"/>
            <a:ext cx="7133077" cy="232165"/>
          </a:xfrm>
          <a:prstGeom prst="rect">
            <a:avLst/>
          </a:prstGeom>
          <a:noFill/>
          <a:ln>
            <a:noFill/>
          </a:ln>
        </p:spPr>
        <p:txBody>
          <a:bodyPr wrap="square" lIns="0" tIns="0" rIns="180000" bIns="108000" anchor="b">
            <a:spAutoFit/>
          </a:bodyPr>
          <a:lstStyle>
            <a:lvl1pPr>
              <a:defRPr sz="2400">
                <a:solidFill>
                  <a:schemeClr val="tx1"/>
                </a:solidFill>
                <a:latin typeface="Calibri" charset="0"/>
                <a:ea typeface="ＭＳ Ｐゴシック" charset="0"/>
                <a:cs typeface="ＭＳ Ｐゴシック" charset="0"/>
              </a:defRPr>
            </a:lvl1pPr>
            <a:lvl2pPr marL="37931725" indent="-37474525">
              <a:defRPr sz="24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400">
                <a:solidFill>
                  <a:schemeClr val="tx1"/>
                </a:solidFill>
                <a:latin typeface="Calibri" charset="0"/>
                <a:ea typeface="ＭＳ Ｐゴシック" charset="0"/>
              </a:defRPr>
            </a:lvl4pPr>
            <a:lvl5pPr>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algn="l">
              <a:defRPr/>
            </a:pPr>
            <a:r>
              <a:rPr lang="en-US" sz="1200" baseline="30000" dirty="0">
                <a:solidFill>
                  <a:schemeClr val="bg1"/>
                </a:solidFill>
                <a:effectLst>
                  <a:outerShdw blurRad="38100" dist="38100" dir="5400000" algn="t" rotWithShape="0">
                    <a:prstClr val="black">
                      <a:alpha val="90000"/>
                    </a:prstClr>
                  </a:outerShdw>
                </a:effectLst>
                <a:latin typeface="Arial" charset="0"/>
                <a:cs typeface="Arial" charset="0"/>
              </a:rPr>
              <a:t>The supply </a:t>
            </a:r>
            <a:r>
              <a:rPr lang="en-US" sz="1200" baseline="30000" dirty="0" err="1">
                <a:solidFill>
                  <a:schemeClr val="bg1"/>
                </a:solidFill>
                <a:effectLst>
                  <a:outerShdw blurRad="38100" dist="38100" dir="5400000" algn="t" rotWithShape="0">
                    <a:prstClr val="black">
                      <a:alpha val="90000"/>
                    </a:prstClr>
                  </a:outerShdw>
                </a:effectLst>
                <a:latin typeface="Arial" charset="0"/>
                <a:cs typeface="Arial" charset="0"/>
              </a:rPr>
              <a:t>centre</a:t>
            </a:r>
            <a:r>
              <a:rPr lang="en-US" sz="1200" baseline="30000" dirty="0">
                <a:solidFill>
                  <a:schemeClr val="bg1"/>
                </a:solidFill>
                <a:effectLst>
                  <a:outerShdw blurRad="38100" dist="38100" dir="5400000" algn="t" rotWithShape="0">
                    <a:prstClr val="black">
                      <a:alpha val="90000"/>
                    </a:prstClr>
                  </a:outerShdw>
                </a:effectLst>
                <a:latin typeface="Arial" charset="0"/>
                <a:cs typeface="Arial" charset="0"/>
              </a:rPr>
              <a:t> in Bicester ready to respond  with equipment to get clean water back up and running Image: Phil Kirk/Oxfam</a:t>
            </a:r>
          </a:p>
        </p:txBody>
      </p:sp>
    </p:spTree>
    <p:extLst>
      <p:ext uri="{BB962C8B-B14F-4D97-AF65-F5344CB8AC3E}">
        <p14:creationId xmlns:p14="http://schemas.microsoft.com/office/powerpoint/2010/main" val="22820244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 option 6">
    <p:spTree>
      <p:nvGrpSpPr>
        <p:cNvPr id="1" name=""/>
        <p:cNvGrpSpPr/>
        <p:nvPr/>
      </p:nvGrpSpPr>
      <p:grpSpPr>
        <a:xfrm>
          <a:off x="0" y="0"/>
          <a:ext cx="0" cy="0"/>
          <a:chOff x="0" y="0"/>
          <a:chExt cx="0" cy="0"/>
        </a:xfrm>
      </p:grpSpPr>
      <p:pic>
        <p:nvPicPr>
          <p:cNvPr id="2" name="Picture 6" descr="power point slide images6.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52000" y="-198000"/>
            <a:ext cx="9875520" cy="555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8">
            <a:extLst>
              <a:ext uri="{FF2B5EF4-FFF2-40B4-BE49-F238E27FC236}">
                <a16:creationId xmlns:a16="http://schemas.microsoft.com/office/drawing/2014/main" id="{BA18274C-693E-1044-B923-B6017422D1A1}"/>
              </a:ext>
            </a:extLst>
          </p:cNvPr>
          <p:cNvSpPr txBox="1">
            <a:spLocks noChangeArrowheads="1"/>
          </p:cNvSpPr>
          <p:nvPr userDrawn="1"/>
        </p:nvSpPr>
        <p:spPr bwMode="auto">
          <a:xfrm>
            <a:off x="611188" y="4825197"/>
            <a:ext cx="7379261" cy="232165"/>
          </a:xfrm>
          <a:prstGeom prst="rect">
            <a:avLst/>
          </a:prstGeom>
          <a:noFill/>
          <a:ln>
            <a:noFill/>
          </a:ln>
        </p:spPr>
        <p:txBody>
          <a:bodyPr wrap="square" lIns="0" tIns="0" rIns="180000" bIns="108000" anchor="b">
            <a:spAutoFit/>
          </a:bodyPr>
          <a:lstStyle>
            <a:lvl1pPr>
              <a:defRPr sz="2400">
                <a:solidFill>
                  <a:schemeClr val="tx1"/>
                </a:solidFill>
                <a:latin typeface="Calibri" charset="0"/>
                <a:ea typeface="ＭＳ Ｐゴシック" charset="0"/>
                <a:cs typeface="ＭＳ Ｐゴシック" charset="0"/>
              </a:defRPr>
            </a:lvl1pPr>
            <a:lvl2pPr marL="37931725" indent="-37474525">
              <a:defRPr sz="24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400">
                <a:solidFill>
                  <a:schemeClr val="tx1"/>
                </a:solidFill>
                <a:latin typeface="Calibri" charset="0"/>
                <a:ea typeface="ＭＳ Ｐゴシック" charset="0"/>
              </a:defRPr>
            </a:lvl4pPr>
            <a:lvl5pPr>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algn="l">
              <a:defRPr/>
            </a:pPr>
            <a:r>
              <a:rPr lang="en-US" sz="1200" baseline="30000" dirty="0">
                <a:solidFill>
                  <a:schemeClr val="bg1"/>
                </a:solidFill>
                <a:effectLst>
                  <a:outerShdw blurRad="38100" dist="38100" dir="5400000" algn="t" rotWithShape="0">
                    <a:prstClr val="black">
                      <a:alpha val="90000"/>
                    </a:prstClr>
                  </a:outerShdw>
                </a:effectLst>
                <a:latin typeface="Arial" charset="0"/>
                <a:cs typeface="Arial" charset="0"/>
              </a:rPr>
              <a:t>Employing local people to help rebuild their communities after the Nepal earthquake. Image: Kieran Doherty/Oxfam</a:t>
            </a:r>
          </a:p>
        </p:txBody>
      </p:sp>
    </p:spTree>
    <p:extLst>
      <p:ext uri="{BB962C8B-B14F-4D97-AF65-F5344CB8AC3E}">
        <p14:creationId xmlns:p14="http://schemas.microsoft.com/office/powerpoint/2010/main" val="901368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_White BG">
    <p:spTree>
      <p:nvGrpSpPr>
        <p:cNvPr id="1" name=""/>
        <p:cNvGrpSpPr/>
        <p:nvPr/>
      </p:nvGrpSpPr>
      <p:grpSpPr>
        <a:xfrm>
          <a:off x="0" y="0"/>
          <a:ext cx="0" cy="0"/>
          <a:chOff x="0" y="0"/>
          <a:chExt cx="0" cy="0"/>
        </a:xfrm>
      </p:grpSpPr>
      <p:pic>
        <p:nvPicPr>
          <p:cNvPr id="4" name="Content Placeholder 3"/>
          <p:cNvPicPr>
            <a:picLocks noChangeAspect="1"/>
          </p:cNvPicPr>
          <p:nvPr userDrawn="1"/>
        </p:nvPicPr>
        <p:blipFill>
          <a:blip>
            <a:extLst>
              <a:ext uri="{28A0092B-C50C-407E-A947-70E740481C1C}">
                <a14:useLocalDpi xmlns:a14="http://schemas.microsoft.com/office/drawing/2010/main" val="0"/>
              </a:ext>
            </a:extLst>
          </a:blip>
          <a:srcRect/>
          <a:stretch>
            <a:fillRect/>
          </a:stretch>
        </p:blipFill>
        <p:spPr bwMode="auto">
          <a:xfrm>
            <a:off x="5513388" y="3165475"/>
            <a:ext cx="3798887"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6"/>
          <p:cNvGrpSpPr>
            <a:grpSpLocks noChangeAspect="1"/>
          </p:cNvGrpSpPr>
          <p:nvPr userDrawn="1"/>
        </p:nvGrpSpPr>
        <p:grpSpPr bwMode="auto">
          <a:xfrm>
            <a:off x="5575721" y="3219978"/>
            <a:ext cx="3233738" cy="1555750"/>
            <a:chOff x="97" y="2121"/>
            <a:chExt cx="914" cy="440"/>
          </a:xfrm>
        </p:grpSpPr>
        <p:sp>
          <p:nvSpPr>
            <p:cNvPr id="6" name="AutoShape 65"/>
            <p:cNvSpPr>
              <a:spLocks noChangeAspect="1" noChangeArrowheads="1" noTextEdit="1"/>
            </p:cNvSpPr>
            <p:nvPr/>
          </p:nvSpPr>
          <p:spPr bwMode="auto">
            <a:xfrm>
              <a:off x="97" y="2121"/>
              <a:ext cx="912"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Rectangle 67">
              <a:extLst>
                <a:ext uri="{FF2B5EF4-FFF2-40B4-BE49-F238E27FC236}">
                  <a16:creationId xmlns:a16="http://schemas.microsoft.com/office/drawing/2014/main" id="{536D5DA6-B8BB-E94B-902B-4AC26918BAAD}"/>
                </a:ext>
              </a:extLst>
            </p:cNvPr>
            <p:cNvSpPr>
              <a:spLocks noChangeArrowheads="1"/>
            </p:cNvSpPr>
            <p:nvPr/>
          </p:nvSpPr>
          <p:spPr bwMode="auto">
            <a:xfrm>
              <a:off x="99" y="2121"/>
              <a:ext cx="912" cy="44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defRPr/>
              </a:pPr>
              <a:endParaRPr lang="en-GB" altLang="en-US" sz="1800">
                <a:cs typeface="+mn-cs"/>
              </a:endParaRPr>
            </a:p>
          </p:txBody>
        </p:sp>
        <p:sp>
          <p:nvSpPr>
            <p:cNvPr id="8" name="Freeform 68"/>
            <p:cNvSpPr>
              <a:spLocks/>
            </p:cNvSpPr>
            <p:nvPr/>
          </p:nvSpPr>
          <p:spPr bwMode="auto">
            <a:xfrm>
              <a:off x="562" y="2182"/>
              <a:ext cx="53" cy="52"/>
            </a:xfrm>
            <a:custGeom>
              <a:avLst/>
              <a:gdLst>
                <a:gd name="T0" fmla="*/ 0 w 234"/>
                <a:gd name="T1" fmla="*/ 0 h 225"/>
                <a:gd name="T2" fmla="*/ 0 w 234"/>
                <a:gd name="T3" fmla="*/ 0 h 225"/>
                <a:gd name="T4" fmla="*/ 0 w 234"/>
                <a:gd name="T5" fmla="*/ 0 h 225"/>
                <a:gd name="T6" fmla="*/ 0 w 234"/>
                <a:gd name="T7" fmla="*/ 0 h 225"/>
                <a:gd name="T8" fmla="*/ 0 w 234"/>
                <a:gd name="T9" fmla="*/ 0 h 225"/>
                <a:gd name="T10" fmla="*/ 0 w 234"/>
                <a:gd name="T11" fmla="*/ 0 h 225"/>
                <a:gd name="T12" fmla="*/ 0 w 234"/>
                <a:gd name="T13" fmla="*/ 0 h 225"/>
                <a:gd name="T14" fmla="*/ 0 w 234"/>
                <a:gd name="T15" fmla="*/ 0 h 225"/>
                <a:gd name="T16" fmla="*/ 0 w 234"/>
                <a:gd name="T17" fmla="*/ 0 h 225"/>
                <a:gd name="T18" fmla="*/ 0 w 234"/>
                <a:gd name="T19" fmla="*/ 0 h 225"/>
                <a:gd name="T20" fmla="*/ 0 w 234"/>
                <a:gd name="T21" fmla="*/ 0 h 225"/>
                <a:gd name="T22" fmla="*/ 0 w 234"/>
                <a:gd name="T23" fmla="*/ 0 h 225"/>
                <a:gd name="T24" fmla="*/ 0 w 234"/>
                <a:gd name="T25" fmla="*/ 0 h 225"/>
                <a:gd name="T26" fmla="*/ 0 w 234"/>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4" h="225">
                  <a:moveTo>
                    <a:pt x="75" y="225"/>
                  </a:moveTo>
                  <a:lnTo>
                    <a:pt x="117" y="51"/>
                  </a:lnTo>
                  <a:lnTo>
                    <a:pt x="158" y="225"/>
                  </a:lnTo>
                  <a:lnTo>
                    <a:pt x="187" y="225"/>
                  </a:lnTo>
                  <a:lnTo>
                    <a:pt x="234" y="0"/>
                  </a:lnTo>
                  <a:lnTo>
                    <a:pt x="209" y="0"/>
                  </a:lnTo>
                  <a:lnTo>
                    <a:pt x="171" y="187"/>
                  </a:lnTo>
                  <a:lnTo>
                    <a:pt x="128" y="0"/>
                  </a:lnTo>
                  <a:lnTo>
                    <a:pt x="105" y="0"/>
                  </a:lnTo>
                  <a:lnTo>
                    <a:pt x="62" y="188"/>
                  </a:lnTo>
                  <a:lnTo>
                    <a:pt x="24" y="0"/>
                  </a:lnTo>
                  <a:lnTo>
                    <a:pt x="0" y="0"/>
                  </a:lnTo>
                  <a:lnTo>
                    <a:pt x="46" y="225"/>
                  </a:lnTo>
                  <a:lnTo>
                    <a:pt x="75" y="2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69"/>
            <p:cNvSpPr>
              <a:spLocks/>
            </p:cNvSpPr>
            <p:nvPr/>
          </p:nvSpPr>
          <p:spPr bwMode="auto">
            <a:xfrm>
              <a:off x="631" y="2182"/>
              <a:ext cx="27" cy="52"/>
            </a:xfrm>
            <a:custGeom>
              <a:avLst/>
              <a:gdLst>
                <a:gd name="T0" fmla="*/ 0 w 122"/>
                <a:gd name="T1" fmla="*/ 0 h 225"/>
                <a:gd name="T2" fmla="*/ 0 w 122"/>
                <a:gd name="T3" fmla="*/ 0 h 225"/>
                <a:gd name="T4" fmla="*/ 0 w 122"/>
                <a:gd name="T5" fmla="*/ 0 h 225"/>
                <a:gd name="T6" fmla="*/ 0 w 122"/>
                <a:gd name="T7" fmla="*/ 0 h 225"/>
                <a:gd name="T8" fmla="*/ 0 w 122"/>
                <a:gd name="T9" fmla="*/ 0 h 225"/>
                <a:gd name="T10" fmla="*/ 0 w 122"/>
                <a:gd name="T11" fmla="*/ 0 h 225"/>
                <a:gd name="T12" fmla="*/ 0 w 122"/>
                <a:gd name="T13" fmla="*/ 0 h 225"/>
                <a:gd name="T14" fmla="*/ 0 w 122"/>
                <a:gd name="T15" fmla="*/ 0 h 225"/>
                <a:gd name="T16" fmla="*/ 0 w 122"/>
                <a:gd name="T17" fmla="*/ 0 h 225"/>
                <a:gd name="T18" fmla="*/ 0 w 122"/>
                <a:gd name="T19" fmla="*/ 0 h 225"/>
                <a:gd name="T20" fmla="*/ 0 w 122"/>
                <a:gd name="T21" fmla="*/ 0 h 225"/>
                <a:gd name="T22" fmla="*/ 0 w 122"/>
                <a:gd name="T23" fmla="*/ 0 h 225"/>
                <a:gd name="T24" fmla="*/ 0 w 122"/>
                <a:gd name="T25" fmla="*/ 0 h 2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2" h="225">
                  <a:moveTo>
                    <a:pt x="122" y="201"/>
                  </a:moveTo>
                  <a:lnTo>
                    <a:pt x="24" y="201"/>
                  </a:lnTo>
                  <a:lnTo>
                    <a:pt x="24" y="118"/>
                  </a:lnTo>
                  <a:lnTo>
                    <a:pt x="114" y="118"/>
                  </a:lnTo>
                  <a:lnTo>
                    <a:pt x="114" y="94"/>
                  </a:lnTo>
                  <a:lnTo>
                    <a:pt x="24" y="94"/>
                  </a:lnTo>
                  <a:lnTo>
                    <a:pt x="24" y="24"/>
                  </a:lnTo>
                  <a:lnTo>
                    <a:pt x="122" y="24"/>
                  </a:lnTo>
                  <a:lnTo>
                    <a:pt x="122" y="0"/>
                  </a:lnTo>
                  <a:lnTo>
                    <a:pt x="0" y="0"/>
                  </a:lnTo>
                  <a:lnTo>
                    <a:pt x="0" y="225"/>
                  </a:lnTo>
                  <a:lnTo>
                    <a:pt x="122" y="225"/>
                  </a:lnTo>
                  <a:lnTo>
                    <a:pt x="122" y="2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70"/>
            <p:cNvSpPr>
              <a:spLocks/>
            </p:cNvSpPr>
            <p:nvPr/>
          </p:nvSpPr>
          <p:spPr bwMode="auto">
            <a:xfrm>
              <a:off x="561" y="2248"/>
              <a:ext cx="54" cy="52"/>
            </a:xfrm>
            <a:custGeom>
              <a:avLst/>
              <a:gdLst>
                <a:gd name="T0" fmla="*/ 0 w 238"/>
                <a:gd name="T1" fmla="*/ 0 h 225"/>
                <a:gd name="T2" fmla="*/ 0 w 238"/>
                <a:gd name="T3" fmla="*/ 0 h 225"/>
                <a:gd name="T4" fmla="*/ 0 w 238"/>
                <a:gd name="T5" fmla="*/ 0 h 225"/>
                <a:gd name="T6" fmla="*/ 0 w 238"/>
                <a:gd name="T7" fmla="*/ 0 h 225"/>
                <a:gd name="T8" fmla="*/ 0 w 238"/>
                <a:gd name="T9" fmla="*/ 0 h 225"/>
                <a:gd name="T10" fmla="*/ 0 w 238"/>
                <a:gd name="T11" fmla="*/ 0 h 225"/>
                <a:gd name="T12" fmla="*/ 0 w 238"/>
                <a:gd name="T13" fmla="*/ 0 h 225"/>
                <a:gd name="T14" fmla="*/ 0 w 238"/>
                <a:gd name="T15" fmla="*/ 0 h 225"/>
                <a:gd name="T16" fmla="*/ 0 w 238"/>
                <a:gd name="T17" fmla="*/ 0 h 225"/>
                <a:gd name="T18" fmla="*/ 0 w 238"/>
                <a:gd name="T19" fmla="*/ 0 h 225"/>
                <a:gd name="T20" fmla="*/ 0 w 238"/>
                <a:gd name="T21" fmla="*/ 0 h 225"/>
                <a:gd name="T22" fmla="*/ 0 w 238"/>
                <a:gd name="T23" fmla="*/ 0 h 225"/>
                <a:gd name="T24" fmla="*/ 0 w 238"/>
                <a:gd name="T25" fmla="*/ 0 h 225"/>
                <a:gd name="T26" fmla="*/ 0 w 238"/>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8" h="225">
                  <a:moveTo>
                    <a:pt x="85" y="225"/>
                  </a:moveTo>
                  <a:lnTo>
                    <a:pt x="119" y="92"/>
                  </a:lnTo>
                  <a:lnTo>
                    <a:pt x="152" y="225"/>
                  </a:lnTo>
                  <a:lnTo>
                    <a:pt x="191" y="225"/>
                  </a:lnTo>
                  <a:lnTo>
                    <a:pt x="238" y="0"/>
                  </a:lnTo>
                  <a:lnTo>
                    <a:pt x="195" y="0"/>
                  </a:lnTo>
                  <a:lnTo>
                    <a:pt x="168" y="145"/>
                  </a:lnTo>
                  <a:lnTo>
                    <a:pt x="134" y="1"/>
                  </a:lnTo>
                  <a:lnTo>
                    <a:pt x="104" y="1"/>
                  </a:lnTo>
                  <a:lnTo>
                    <a:pt x="70" y="145"/>
                  </a:lnTo>
                  <a:lnTo>
                    <a:pt x="42" y="0"/>
                  </a:lnTo>
                  <a:lnTo>
                    <a:pt x="0" y="0"/>
                  </a:lnTo>
                  <a:lnTo>
                    <a:pt x="47" y="225"/>
                  </a:lnTo>
                  <a:lnTo>
                    <a:pt x="85" y="2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71"/>
            <p:cNvSpPr>
              <a:spLocks noEditPoints="1"/>
            </p:cNvSpPr>
            <p:nvPr/>
          </p:nvSpPr>
          <p:spPr bwMode="auto">
            <a:xfrm>
              <a:off x="625" y="2247"/>
              <a:ext cx="30" cy="53"/>
            </a:xfrm>
            <a:custGeom>
              <a:avLst/>
              <a:gdLst>
                <a:gd name="T0" fmla="*/ 0 w 135"/>
                <a:gd name="T1" fmla="*/ 0 h 229"/>
                <a:gd name="T2" fmla="*/ 0 w 135"/>
                <a:gd name="T3" fmla="*/ 0 h 229"/>
                <a:gd name="T4" fmla="*/ 0 w 135"/>
                <a:gd name="T5" fmla="*/ 0 h 229"/>
                <a:gd name="T6" fmla="*/ 0 w 135"/>
                <a:gd name="T7" fmla="*/ 0 h 229"/>
                <a:gd name="T8" fmla="*/ 0 w 135"/>
                <a:gd name="T9" fmla="*/ 0 h 229"/>
                <a:gd name="T10" fmla="*/ 0 w 135"/>
                <a:gd name="T11" fmla="*/ 0 h 229"/>
                <a:gd name="T12" fmla="*/ 0 w 135"/>
                <a:gd name="T13" fmla="*/ 0 h 229"/>
                <a:gd name="T14" fmla="*/ 0 w 135"/>
                <a:gd name="T15" fmla="*/ 0 h 229"/>
                <a:gd name="T16" fmla="*/ 0 w 135"/>
                <a:gd name="T17" fmla="*/ 0 h 229"/>
                <a:gd name="T18" fmla="*/ 0 w 135"/>
                <a:gd name="T19" fmla="*/ 0 h 229"/>
                <a:gd name="T20" fmla="*/ 0 w 135"/>
                <a:gd name="T21" fmla="*/ 0 h 229"/>
                <a:gd name="T22" fmla="*/ 0 w 135"/>
                <a:gd name="T23" fmla="*/ 0 h 229"/>
                <a:gd name="T24" fmla="*/ 0 w 135"/>
                <a:gd name="T25" fmla="*/ 0 h 229"/>
                <a:gd name="T26" fmla="*/ 0 w 135"/>
                <a:gd name="T27" fmla="*/ 0 h 229"/>
                <a:gd name="T28" fmla="*/ 0 w 135"/>
                <a:gd name="T29" fmla="*/ 0 h 2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5" h="229">
                  <a:moveTo>
                    <a:pt x="67" y="229"/>
                  </a:moveTo>
                  <a:cubicBezTo>
                    <a:pt x="121" y="229"/>
                    <a:pt x="135" y="186"/>
                    <a:pt x="135" y="164"/>
                  </a:cubicBezTo>
                  <a:lnTo>
                    <a:pt x="135" y="64"/>
                  </a:lnTo>
                  <a:cubicBezTo>
                    <a:pt x="135" y="43"/>
                    <a:pt x="120" y="0"/>
                    <a:pt x="68" y="0"/>
                  </a:cubicBezTo>
                  <a:cubicBezTo>
                    <a:pt x="13" y="0"/>
                    <a:pt x="0" y="43"/>
                    <a:pt x="0" y="64"/>
                  </a:cubicBezTo>
                  <a:lnTo>
                    <a:pt x="0" y="164"/>
                  </a:lnTo>
                  <a:cubicBezTo>
                    <a:pt x="0" y="185"/>
                    <a:pt x="14" y="229"/>
                    <a:pt x="67" y="229"/>
                  </a:cubicBezTo>
                  <a:close/>
                  <a:moveTo>
                    <a:pt x="41" y="64"/>
                  </a:moveTo>
                  <a:lnTo>
                    <a:pt x="41" y="64"/>
                  </a:lnTo>
                  <a:cubicBezTo>
                    <a:pt x="41" y="44"/>
                    <a:pt x="59" y="40"/>
                    <a:pt x="68" y="40"/>
                  </a:cubicBezTo>
                  <a:cubicBezTo>
                    <a:pt x="76" y="40"/>
                    <a:pt x="94" y="44"/>
                    <a:pt x="94" y="64"/>
                  </a:cubicBezTo>
                  <a:lnTo>
                    <a:pt x="94" y="164"/>
                  </a:lnTo>
                  <a:cubicBezTo>
                    <a:pt x="94" y="185"/>
                    <a:pt x="76" y="189"/>
                    <a:pt x="68" y="189"/>
                  </a:cubicBezTo>
                  <a:cubicBezTo>
                    <a:pt x="59" y="189"/>
                    <a:pt x="41" y="185"/>
                    <a:pt x="41" y="164"/>
                  </a:cubicBezTo>
                  <a:lnTo>
                    <a:pt x="41"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72"/>
            <p:cNvSpPr>
              <a:spLocks/>
            </p:cNvSpPr>
            <p:nvPr/>
          </p:nvSpPr>
          <p:spPr bwMode="auto">
            <a:xfrm>
              <a:off x="668" y="2248"/>
              <a:ext cx="31" cy="52"/>
            </a:xfrm>
            <a:custGeom>
              <a:avLst/>
              <a:gdLst>
                <a:gd name="T0" fmla="*/ 0 w 137"/>
                <a:gd name="T1" fmla="*/ 0 h 224"/>
                <a:gd name="T2" fmla="*/ 0 w 137"/>
                <a:gd name="T3" fmla="*/ 0 h 224"/>
                <a:gd name="T4" fmla="*/ 0 w 137"/>
                <a:gd name="T5" fmla="*/ 0 h 224"/>
                <a:gd name="T6" fmla="*/ 0 w 137"/>
                <a:gd name="T7" fmla="*/ 0 h 224"/>
                <a:gd name="T8" fmla="*/ 0 w 137"/>
                <a:gd name="T9" fmla="*/ 0 h 224"/>
                <a:gd name="T10" fmla="*/ 0 w 137"/>
                <a:gd name="T11" fmla="*/ 0 h 224"/>
                <a:gd name="T12" fmla="*/ 0 w 137"/>
                <a:gd name="T13" fmla="*/ 0 h 224"/>
                <a:gd name="T14" fmla="*/ 0 w 137"/>
                <a:gd name="T15" fmla="*/ 0 h 224"/>
                <a:gd name="T16" fmla="*/ 0 w 137"/>
                <a:gd name="T17" fmla="*/ 0 h 224"/>
                <a:gd name="T18" fmla="*/ 0 w 137"/>
                <a:gd name="T19" fmla="*/ 0 h 224"/>
                <a:gd name="T20" fmla="*/ 0 w 137"/>
                <a:gd name="T21" fmla="*/ 0 h 2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224">
                  <a:moveTo>
                    <a:pt x="41" y="97"/>
                  </a:moveTo>
                  <a:lnTo>
                    <a:pt x="96" y="224"/>
                  </a:lnTo>
                  <a:lnTo>
                    <a:pt x="137" y="224"/>
                  </a:lnTo>
                  <a:lnTo>
                    <a:pt x="137" y="0"/>
                  </a:lnTo>
                  <a:lnTo>
                    <a:pt x="96" y="0"/>
                  </a:lnTo>
                  <a:lnTo>
                    <a:pt x="96" y="130"/>
                  </a:lnTo>
                  <a:lnTo>
                    <a:pt x="41" y="0"/>
                  </a:lnTo>
                  <a:lnTo>
                    <a:pt x="0" y="0"/>
                  </a:lnTo>
                  <a:lnTo>
                    <a:pt x="0" y="224"/>
                  </a:lnTo>
                  <a:lnTo>
                    <a:pt x="41" y="224"/>
                  </a:lnTo>
                  <a:lnTo>
                    <a:pt x="41"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73"/>
            <p:cNvSpPr>
              <a:spLocks/>
            </p:cNvSpPr>
            <p:nvPr/>
          </p:nvSpPr>
          <p:spPr bwMode="auto">
            <a:xfrm>
              <a:off x="710" y="2245"/>
              <a:ext cx="15" cy="17"/>
            </a:xfrm>
            <a:custGeom>
              <a:avLst/>
              <a:gdLst>
                <a:gd name="T0" fmla="*/ 0 w 69"/>
                <a:gd name="T1" fmla="*/ 0 h 72"/>
                <a:gd name="T2" fmla="*/ 0 w 69"/>
                <a:gd name="T3" fmla="*/ 0 h 72"/>
                <a:gd name="T4" fmla="*/ 0 w 69"/>
                <a:gd name="T5" fmla="*/ 0 h 72"/>
                <a:gd name="T6" fmla="*/ 0 w 69"/>
                <a:gd name="T7" fmla="*/ 0 h 72"/>
                <a:gd name="T8" fmla="*/ 0 w 69"/>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72">
                  <a:moveTo>
                    <a:pt x="69" y="0"/>
                  </a:moveTo>
                  <a:lnTo>
                    <a:pt x="29" y="0"/>
                  </a:lnTo>
                  <a:lnTo>
                    <a:pt x="0" y="72"/>
                  </a:lnTo>
                  <a:lnTo>
                    <a:pt x="34" y="72"/>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74"/>
            <p:cNvSpPr>
              <a:spLocks/>
            </p:cNvSpPr>
            <p:nvPr/>
          </p:nvSpPr>
          <p:spPr bwMode="auto">
            <a:xfrm>
              <a:off x="734" y="2248"/>
              <a:ext cx="32" cy="52"/>
            </a:xfrm>
            <a:custGeom>
              <a:avLst/>
              <a:gdLst>
                <a:gd name="T0" fmla="*/ 0 w 141"/>
                <a:gd name="T1" fmla="*/ 0 h 225"/>
                <a:gd name="T2" fmla="*/ 0 w 141"/>
                <a:gd name="T3" fmla="*/ 0 h 225"/>
                <a:gd name="T4" fmla="*/ 0 w 141"/>
                <a:gd name="T5" fmla="*/ 0 h 225"/>
                <a:gd name="T6" fmla="*/ 0 w 141"/>
                <a:gd name="T7" fmla="*/ 0 h 225"/>
                <a:gd name="T8" fmla="*/ 0 w 141"/>
                <a:gd name="T9" fmla="*/ 0 h 225"/>
                <a:gd name="T10" fmla="*/ 0 w 141"/>
                <a:gd name="T11" fmla="*/ 0 h 225"/>
                <a:gd name="T12" fmla="*/ 0 w 141"/>
                <a:gd name="T13" fmla="*/ 0 h 225"/>
                <a:gd name="T14" fmla="*/ 0 w 141"/>
                <a:gd name="T15" fmla="*/ 0 h 225"/>
                <a:gd name="T16" fmla="*/ 0 w 141"/>
                <a:gd name="T17" fmla="*/ 0 h 2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1" h="225">
                  <a:moveTo>
                    <a:pt x="0" y="41"/>
                  </a:moveTo>
                  <a:lnTo>
                    <a:pt x="50" y="41"/>
                  </a:lnTo>
                  <a:lnTo>
                    <a:pt x="50" y="225"/>
                  </a:lnTo>
                  <a:lnTo>
                    <a:pt x="91" y="225"/>
                  </a:lnTo>
                  <a:lnTo>
                    <a:pt x="91" y="41"/>
                  </a:lnTo>
                  <a:lnTo>
                    <a:pt x="141" y="41"/>
                  </a:lnTo>
                  <a:lnTo>
                    <a:pt x="141" y="0"/>
                  </a:lnTo>
                  <a:lnTo>
                    <a:pt x="0" y="0"/>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75"/>
            <p:cNvSpPr>
              <a:spLocks/>
            </p:cNvSpPr>
            <p:nvPr/>
          </p:nvSpPr>
          <p:spPr bwMode="auto">
            <a:xfrm>
              <a:off x="566" y="2314"/>
              <a:ext cx="27" cy="52"/>
            </a:xfrm>
            <a:custGeom>
              <a:avLst/>
              <a:gdLst>
                <a:gd name="T0" fmla="*/ 0 w 122"/>
                <a:gd name="T1" fmla="*/ 0 h 225"/>
                <a:gd name="T2" fmla="*/ 0 w 122"/>
                <a:gd name="T3" fmla="*/ 0 h 225"/>
                <a:gd name="T4" fmla="*/ 0 w 122"/>
                <a:gd name="T5" fmla="*/ 0 h 225"/>
                <a:gd name="T6" fmla="*/ 0 w 122"/>
                <a:gd name="T7" fmla="*/ 0 h 225"/>
                <a:gd name="T8" fmla="*/ 0 w 122"/>
                <a:gd name="T9" fmla="*/ 0 h 225"/>
                <a:gd name="T10" fmla="*/ 0 w 122"/>
                <a:gd name="T11" fmla="*/ 0 h 225"/>
                <a:gd name="T12" fmla="*/ 0 w 122"/>
                <a:gd name="T13" fmla="*/ 0 h 2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225">
                  <a:moveTo>
                    <a:pt x="0" y="0"/>
                  </a:moveTo>
                  <a:lnTo>
                    <a:pt x="0" y="225"/>
                  </a:lnTo>
                  <a:lnTo>
                    <a:pt x="122" y="225"/>
                  </a:lnTo>
                  <a:lnTo>
                    <a:pt x="122" y="201"/>
                  </a:lnTo>
                  <a:lnTo>
                    <a:pt x="25" y="201"/>
                  </a:lnTo>
                  <a:lnTo>
                    <a:pt x="2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Rectangle 76">
              <a:extLst>
                <a:ext uri="{FF2B5EF4-FFF2-40B4-BE49-F238E27FC236}">
                  <a16:creationId xmlns:a16="http://schemas.microsoft.com/office/drawing/2014/main" id="{59D564EA-0991-DC43-AD69-D70D3A83E91A}"/>
                </a:ext>
              </a:extLst>
            </p:cNvPr>
            <p:cNvSpPr>
              <a:spLocks noChangeArrowheads="1"/>
            </p:cNvSpPr>
            <p:nvPr/>
          </p:nvSpPr>
          <p:spPr bwMode="auto">
            <a:xfrm>
              <a:off x="608" y="2314"/>
              <a:ext cx="6" cy="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defRPr/>
              </a:pPr>
              <a:endParaRPr lang="en-GB" altLang="en-US" sz="1800">
                <a:cs typeface="+mn-cs"/>
              </a:endParaRPr>
            </a:p>
          </p:txBody>
        </p:sp>
        <p:sp>
          <p:nvSpPr>
            <p:cNvPr id="19" name="Freeform 77"/>
            <p:cNvSpPr>
              <a:spLocks/>
            </p:cNvSpPr>
            <p:nvPr/>
          </p:nvSpPr>
          <p:spPr bwMode="auto">
            <a:xfrm>
              <a:off x="629" y="2314"/>
              <a:ext cx="35" cy="52"/>
            </a:xfrm>
            <a:custGeom>
              <a:avLst/>
              <a:gdLst>
                <a:gd name="T0" fmla="*/ 0 w 152"/>
                <a:gd name="T1" fmla="*/ 0 h 225"/>
                <a:gd name="T2" fmla="*/ 0 w 152"/>
                <a:gd name="T3" fmla="*/ 0 h 225"/>
                <a:gd name="T4" fmla="*/ 0 w 152"/>
                <a:gd name="T5" fmla="*/ 0 h 225"/>
                <a:gd name="T6" fmla="*/ 0 w 152"/>
                <a:gd name="T7" fmla="*/ 0 h 225"/>
                <a:gd name="T8" fmla="*/ 0 w 152"/>
                <a:gd name="T9" fmla="*/ 0 h 225"/>
                <a:gd name="T10" fmla="*/ 0 w 152"/>
                <a:gd name="T11" fmla="*/ 0 h 225"/>
                <a:gd name="T12" fmla="*/ 0 w 152"/>
                <a:gd name="T13" fmla="*/ 0 h 225"/>
                <a:gd name="T14" fmla="*/ 0 w 152"/>
                <a:gd name="T15" fmla="*/ 0 h 225"/>
                <a:gd name="T16" fmla="*/ 0 w 152"/>
                <a:gd name="T17" fmla="*/ 0 h 2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2" h="225">
                  <a:moveTo>
                    <a:pt x="152" y="0"/>
                  </a:moveTo>
                  <a:lnTo>
                    <a:pt x="128" y="0"/>
                  </a:lnTo>
                  <a:lnTo>
                    <a:pt x="78" y="202"/>
                  </a:lnTo>
                  <a:lnTo>
                    <a:pt x="74" y="202"/>
                  </a:lnTo>
                  <a:lnTo>
                    <a:pt x="24" y="0"/>
                  </a:lnTo>
                  <a:lnTo>
                    <a:pt x="0" y="0"/>
                  </a:lnTo>
                  <a:lnTo>
                    <a:pt x="57" y="225"/>
                  </a:lnTo>
                  <a:lnTo>
                    <a:pt x="96" y="225"/>
                  </a:lnTo>
                  <a:lnTo>
                    <a:pt x="1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78"/>
            <p:cNvSpPr>
              <a:spLocks/>
            </p:cNvSpPr>
            <p:nvPr/>
          </p:nvSpPr>
          <p:spPr bwMode="auto">
            <a:xfrm>
              <a:off x="679" y="2314"/>
              <a:ext cx="28" cy="52"/>
            </a:xfrm>
            <a:custGeom>
              <a:avLst/>
              <a:gdLst>
                <a:gd name="T0" fmla="*/ 0 w 122"/>
                <a:gd name="T1" fmla="*/ 0 h 225"/>
                <a:gd name="T2" fmla="*/ 0 w 122"/>
                <a:gd name="T3" fmla="*/ 0 h 225"/>
                <a:gd name="T4" fmla="*/ 0 w 122"/>
                <a:gd name="T5" fmla="*/ 0 h 225"/>
                <a:gd name="T6" fmla="*/ 0 w 122"/>
                <a:gd name="T7" fmla="*/ 0 h 225"/>
                <a:gd name="T8" fmla="*/ 0 w 122"/>
                <a:gd name="T9" fmla="*/ 0 h 225"/>
                <a:gd name="T10" fmla="*/ 0 w 122"/>
                <a:gd name="T11" fmla="*/ 0 h 225"/>
                <a:gd name="T12" fmla="*/ 0 w 122"/>
                <a:gd name="T13" fmla="*/ 0 h 225"/>
                <a:gd name="T14" fmla="*/ 0 w 122"/>
                <a:gd name="T15" fmla="*/ 0 h 225"/>
                <a:gd name="T16" fmla="*/ 0 w 122"/>
                <a:gd name="T17" fmla="*/ 0 h 225"/>
                <a:gd name="T18" fmla="*/ 0 w 122"/>
                <a:gd name="T19" fmla="*/ 0 h 225"/>
                <a:gd name="T20" fmla="*/ 0 w 122"/>
                <a:gd name="T21" fmla="*/ 0 h 225"/>
                <a:gd name="T22" fmla="*/ 0 w 122"/>
                <a:gd name="T23" fmla="*/ 0 h 225"/>
                <a:gd name="T24" fmla="*/ 0 w 122"/>
                <a:gd name="T25" fmla="*/ 0 h 2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2" h="225">
                  <a:moveTo>
                    <a:pt x="122" y="24"/>
                  </a:moveTo>
                  <a:lnTo>
                    <a:pt x="122" y="0"/>
                  </a:lnTo>
                  <a:lnTo>
                    <a:pt x="0" y="0"/>
                  </a:lnTo>
                  <a:lnTo>
                    <a:pt x="0" y="225"/>
                  </a:lnTo>
                  <a:lnTo>
                    <a:pt x="122" y="225"/>
                  </a:lnTo>
                  <a:lnTo>
                    <a:pt x="122" y="201"/>
                  </a:lnTo>
                  <a:lnTo>
                    <a:pt x="24" y="201"/>
                  </a:lnTo>
                  <a:lnTo>
                    <a:pt x="24" y="118"/>
                  </a:lnTo>
                  <a:lnTo>
                    <a:pt x="114" y="118"/>
                  </a:lnTo>
                  <a:lnTo>
                    <a:pt x="114" y="94"/>
                  </a:lnTo>
                  <a:lnTo>
                    <a:pt x="24" y="94"/>
                  </a:lnTo>
                  <a:lnTo>
                    <a:pt x="24" y="24"/>
                  </a:lnTo>
                  <a:lnTo>
                    <a:pt x="12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79"/>
            <p:cNvSpPr>
              <a:spLocks/>
            </p:cNvSpPr>
            <p:nvPr/>
          </p:nvSpPr>
          <p:spPr bwMode="auto">
            <a:xfrm>
              <a:off x="562" y="2380"/>
              <a:ext cx="53" cy="52"/>
            </a:xfrm>
            <a:custGeom>
              <a:avLst/>
              <a:gdLst>
                <a:gd name="T0" fmla="*/ 0 w 235"/>
                <a:gd name="T1" fmla="*/ 0 h 225"/>
                <a:gd name="T2" fmla="*/ 0 w 235"/>
                <a:gd name="T3" fmla="*/ 0 h 225"/>
                <a:gd name="T4" fmla="*/ 0 w 235"/>
                <a:gd name="T5" fmla="*/ 0 h 225"/>
                <a:gd name="T6" fmla="*/ 0 w 235"/>
                <a:gd name="T7" fmla="*/ 0 h 225"/>
                <a:gd name="T8" fmla="*/ 0 w 235"/>
                <a:gd name="T9" fmla="*/ 0 h 225"/>
                <a:gd name="T10" fmla="*/ 0 w 235"/>
                <a:gd name="T11" fmla="*/ 0 h 225"/>
                <a:gd name="T12" fmla="*/ 0 w 235"/>
                <a:gd name="T13" fmla="*/ 0 h 225"/>
                <a:gd name="T14" fmla="*/ 0 w 235"/>
                <a:gd name="T15" fmla="*/ 0 h 225"/>
                <a:gd name="T16" fmla="*/ 0 w 235"/>
                <a:gd name="T17" fmla="*/ 0 h 225"/>
                <a:gd name="T18" fmla="*/ 0 w 235"/>
                <a:gd name="T19" fmla="*/ 0 h 225"/>
                <a:gd name="T20" fmla="*/ 0 w 235"/>
                <a:gd name="T21" fmla="*/ 0 h 225"/>
                <a:gd name="T22" fmla="*/ 0 w 235"/>
                <a:gd name="T23" fmla="*/ 0 h 225"/>
                <a:gd name="T24" fmla="*/ 0 w 235"/>
                <a:gd name="T25" fmla="*/ 0 h 225"/>
                <a:gd name="T26" fmla="*/ 0 w 235"/>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5" h="225">
                  <a:moveTo>
                    <a:pt x="210" y="0"/>
                  </a:moveTo>
                  <a:lnTo>
                    <a:pt x="172" y="187"/>
                  </a:lnTo>
                  <a:lnTo>
                    <a:pt x="129" y="0"/>
                  </a:lnTo>
                  <a:lnTo>
                    <a:pt x="106" y="0"/>
                  </a:lnTo>
                  <a:lnTo>
                    <a:pt x="63" y="188"/>
                  </a:lnTo>
                  <a:lnTo>
                    <a:pt x="25" y="0"/>
                  </a:lnTo>
                  <a:lnTo>
                    <a:pt x="0" y="0"/>
                  </a:lnTo>
                  <a:lnTo>
                    <a:pt x="47" y="225"/>
                  </a:lnTo>
                  <a:lnTo>
                    <a:pt x="76" y="225"/>
                  </a:lnTo>
                  <a:lnTo>
                    <a:pt x="118" y="51"/>
                  </a:lnTo>
                  <a:lnTo>
                    <a:pt x="159" y="225"/>
                  </a:lnTo>
                  <a:lnTo>
                    <a:pt x="188" y="225"/>
                  </a:lnTo>
                  <a:lnTo>
                    <a:pt x="235" y="0"/>
                  </a:lnTo>
                  <a:lnTo>
                    <a:pt x="2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Rectangle 80">
              <a:extLst>
                <a:ext uri="{FF2B5EF4-FFF2-40B4-BE49-F238E27FC236}">
                  <a16:creationId xmlns:a16="http://schemas.microsoft.com/office/drawing/2014/main" id="{9B0AAAE2-AF6D-AB48-ADD4-B29D017CBC1D}"/>
                </a:ext>
              </a:extLst>
            </p:cNvPr>
            <p:cNvSpPr>
              <a:spLocks noChangeArrowheads="1"/>
            </p:cNvSpPr>
            <p:nvPr/>
          </p:nvSpPr>
          <p:spPr bwMode="auto">
            <a:xfrm>
              <a:off x="631" y="2380"/>
              <a:ext cx="5" cy="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defRPr/>
              </a:pPr>
              <a:endParaRPr lang="en-GB" altLang="en-US" sz="1800">
                <a:cs typeface="+mn-cs"/>
              </a:endParaRPr>
            </a:p>
          </p:txBody>
        </p:sp>
        <p:sp>
          <p:nvSpPr>
            <p:cNvPr id="23" name="Freeform 81"/>
            <p:cNvSpPr>
              <a:spLocks/>
            </p:cNvSpPr>
            <p:nvPr/>
          </p:nvSpPr>
          <p:spPr bwMode="auto">
            <a:xfrm>
              <a:off x="651" y="2380"/>
              <a:ext cx="31" cy="52"/>
            </a:xfrm>
            <a:custGeom>
              <a:avLst/>
              <a:gdLst>
                <a:gd name="T0" fmla="*/ 0 w 134"/>
                <a:gd name="T1" fmla="*/ 0 h 225"/>
                <a:gd name="T2" fmla="*/ 0 w 134"/>
                <a:gd name="T3" fmla="*/ 0 h 225"/>
                <a:gd name="T4" fmla="*/ 0 w 134"/>
                <a:gd name="T5" fmla="*/ 0 h 225"/>
                <a:gd name="T6" fmla="*/ 0 w 134"/>
                <a:gd name="T7" fmla="*/ 0 h 225"/>
                <a:gd name="T8" fmla="*/ 0 w 134"/>
                <a:gd name="T9" fmla="*/ 0 h 225"/>
                <a:gd name="T10" fmla="*/ 0 w 134"/>
                <a:gd name="T11" fmla="*/ 0 h 225"/>
                <a:gd name="T12" fmla="*/ 0 w 134"/>
                <a:gd name="T13" fmla="*/ 0 h 225"/>
                <a:gd name="T14" fmla="*/ 0 w 134"/>
                <a:gd name="T15" fmla="*/ 0 h 225"/>
                <a:gd name="T16" fmla="*/ 0 w 134"/>
                <a:gd name="T17" fmla="*/ 0 h 2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225">
                  <a:moveTo>
                    <a:pt x="0" y="24"/>
                  </a:moveTo>
                  <a:lnTo>
                    <a:pt x="55" y="24"/>
                  </a:lnTo>
                  <a:lnTo>
                    <a:pt x="55" y="225"/>
                  </a:lnTo>
                  <a:lnTo>
                    <a:pt x="79" y="225"/>
                  </a:lnTo>
                  <a:lnTo>
                    <a:pt x="79" y="24"/>
                  </a:lnTo>
                  <a:lnTo>
                    <a:pt x="134" y="24"/>
                  </a:lnTo>
                  <a:lnTo>
                    <a:pt x="134" y="0"/>
                  </a:lnTo>
                  <a:lnTo>
                    <a:pt x="0" y="0"/>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82"/>
            <p:cNvSpPr>
              <a:spLocks/>
            </p:cNvSpPr>
            <p:nvPr/>
          </p:nvSpPr>
          <p:spPr bwMode="auto">
            <a:xfrm>
              <a:off x="697" y="2380"/>
              <a:ext cx="30" cy="52"/>
            </a:xfrm>
            <a:custGeom>
              <a:avLst/>
              <a:gdLst>
                <a:gd name="T0" fmla="*/ 0 w 132"/>
                <a:gd name="T1" fmla="*/ 0 h 225"/>
                <a:gd name="T2" fmla="*/ 0 w 132"/>
                <a:gd name="T3" fmla="*/ 0 h 225"/>
                <a:gd name="T4" fmla="*/ 0 w 132"/>
                <a:gd name="T5" fmla="*/ 0 h 225"/>
                <a:gd name="T6" fmla="*/ 0 w 132"/>
                <a:gd name="T7" fmla="*/ 0 h 225"/>
                <a:gd name="T8" fmla="*/ 0 w 132"/>
                <a:gd name="T9" fmla="*/ 0 h 225"/>
                <a:gd name="T10" fmla="*/ 0 w 132"/>
                <a:gd name="T11" fmla="*/ 0 h 225"/>
                <a:gd name="T12" fmla="*/ 0 w 132"/>
                <a:gd name="T13" fmla="*/ 0 h 225"/>
                <a:gd name="T14" fmla="*/ 0 w 132"/>
                <a:gd name="T15" fmla="*/ 0 h 225"/>
                <a:gd name="T16" fmla="*/ 0 w 132"/>
                <a:gd name="T17" fmla="*/ 0 h 225"/>
                <a:gd name="T18" fmla="*/ 0 w 132"/>
                <a:gd name="T19" fmla="*/ 0 h 225"/>
                <a:gd name="T20" fmla="*/ 0 w 132"/>
                <a:gd name="T21" fmla="*/ 0 h 225"/>
                <a:gd name="T22" fmla="*/ 0 w 132"/>
                <a:gd name="T23" fmla="*/ 0 h 225"/>
                <a:gd name="T24" fmla="*/ 0 w 132"/>
                <a:gd name="T25" fmla="*/ 0 h 2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2" h="225">
                  <a:moveTo>
                    <a:pt x="108" y="95"/>
                  </a:moveTo>
                  <a:lnTo>
                    <a:pt x="25" y="95"/>
                  </a:lnTo>
                  <a:lnTo>
                    <a:pt x="25" y="0"/>
                  </a:lnTo>
                  <a:lnTo>
                    <a:pt x="0" y="0"/>
                  </a:lnTo>
                  <a:lnTo>
                    <a:pt x="0" y="225"/>
                  </a:lnTo>
                  <a:lnTo>
                    <a:pt x="25" y="225"/>
                  </a:lnTo>
                  <a:lnTo>
                    <a:pt x="25" y="119"/>
                  </a:lnTo>
                  <a:lnTo>
                    <a:pt x="108" y="119"/>
                  </a:lnTo>
                  <a:lnTo>
                    <a:pt x="108" y="225"/>
                  </a:lnTo>
                  <a:lnTo>
                    <a:pt x="132" y="225"/>
                  </a:lnTo>
                  <a:lnTo>
                    <a:pt x="132" y="0"/>
                  </a:lnTo>
                  <a:lnTo>
                    <a:pt x="108" y="0"/>
                  </a:lnTo>
                  <a:lnTo>
                    <a:pt x="108" y="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83"/>
            <p:cNvSpPr>
              <a:spLocks noEditPoints="1"/>
            </p:cNvSpPr>
            <p:nvPr/>
          </p:nvSpPr>
          <p:spPr bwMode="auto">
            <a:xfrm>
              <a:off x="566" y="2446"/>
              <a:ext cx="29" cy="52"/>
            </a:xfrm>
            <a:custGeom>
              <a:avLst/>
              <a:gdLst>
                <a:gd name="T0" fmla="*/ 0 w 128"/>
                <a:gd name="T1" fmla="*/ 0 h 226"/>
                <a:gd name="T2" fmla="*/ 0 w 128"/>
                <a:gd name="T3" fmla="*/ 0 h 226"/>
                <a:gd name="T4" fmla="*/ 0 w 128"/>
                <a:gd name="T5" fmla="*/ 0 h 226"/>
                <a:gd name="T6" fmla="*/ 0 w 128"/>
                <a:gd name="T7" fmla="*/ 0 h 226"/>
                <a:gd name="T8" fmla="*/ 0 w 128"/>
                <a:gd name="T9" fmla="*/ 0 h 226"/>
                <a:gd name="T10" fmla="*/ 0 w 128"/>
                <a:gd name="T11" fmla="*/ 0 h 226"/>
                <a:gd name="T12" fmla="*/ 0 w 128"/>
                <a:gd name="T13" fmla="*/ 0 h 226"/>
                <a:gd name="T14" fmla="*/ 0 w 128"/>
                <a:gd name="T15" fmla="*/ 0 h 226"/>
                <a:gd name="T16" fmla="*/ 0 w 128"/>
                <a:gd name="T17" fmla="*/ 0 h 226"/>
                <a:gd name="T18" fmla="*/ 0 w 128"/>
                <a:gd name="T19" fmla="*/ 0 h 226"/>
                <a:gd name="T20" fmla="*/ 0 w 128"/>
                <a:gd name="T21" fmla="*/ 0 h 226"/>
                <a:gd name="T22" fmla="*/ 0 w 128"/>
                <a:gd name="T23" fmla="*/ 0 h 226"/>
                <a:gd name="T24" fmla="*/ 0 w 128"/>
                <a:gd name="T25" fmla="*/ 0 h 226"/>
                <a:gd name="T26" fmla="*/ 0 w 128"/>
                <a:gd name="T27" fmla="*/ 0 h 226"/>
                <a:gd name="T28" fmla="*/ 0 w 128"/>
                <a:gd name="T29" fmla="*/ 0 h 226"/>
                <a:gd name="T30" fmla="*/ 0 w 128"/>
                <a:gd name="T31" fmla="*/ 0 h 226"/>
                <a:gd name="T32" fmla="*/ 0 w 128"/>
                <a:gd name="T33" fmla="*/ 0 h 2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8" h="226">
                  <a:moveTo>
                    <a:pt x="67" y="0"/>
                  </a:moveTo>
                  <a:lnTo>
                    <a:pt x="0" y="0"/>
                  </a:lnTo>
                  <a:lnTo>
                    <a:pt x="0" y="226"/>
                  </a:lnTo>
                  <a:lnTo>
                    <a:pt x="25" y="226"/>
                  </a:lnTo>
                  <a:lnTo>
                    <a:pt x="25" y="137"/>
                  </a:lnTo>
                  <a:lnTo>
                    <a:pt x="68" y="137"/>
                  </a:lnTo>
                  <a:cubicBezTo>
                    <a:pt x="118" y="137"/>
                    <a:pt x="128" y="96"/>
                    <a:pt x="128" y="76"/>
                  </a:cubicBezTo>
                  <a:lnTo>
                    <a:pt x="128" y="60"/>
                  </a:lnTo>
                  <a:cubicBezTo>
                    <a:pt x="128" y="41"/>
                    <a:pt x="118" y="0"/>
                    <a:pt x="67" y="0"/>
                  </a:cubicBezTo>
                  <a:close/>
                  <a:moveTo>
                    <a:pt x="103" y="76"/>
                  </a:moveTo>
                  <a:lnTo>
                    <a:pt x="103" y="76"/>
                  </a:lnTo>
                  <a:cubicBezTo>
                    <a:pt x="103" y="108"/>
                    <a:pt x="80" y="113"/>
                    <a:pt x="67" y="113"/>
                  </a:cubicBezTo>
                  <a:lnTo>
                    <a:pt x="25" y="113"/>
                  </a:lnTo>
                  <a:lnTo>
                    <a:pt x="25" y="24"/>
                  </a:lnTo>
                  <a:lnTo>
                    <a:pt x="66" y="24"/>
                  </a:lnTo>
                  <a:cubicBezTo>
                    <a:pt x="80" y="24"/>
                    <a:pt x="103" y="29"/>
                    <a:pt x="103" y="61"/>
                  </a:cubicBezTo>
                  <a:lnTo>
                    <a:pt x="103"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84"/>
            <p:cNvSpPr>
              <a:spLocks noEditPoints="1"/>
            </p:cNvSpPr>
            <p:nvPr/>
          </p:nvSpPr>
          <p:spPr bwMode="auto">
            <a:xfrm>
              <a:off x="606" y="2445"/>
              <a:ext cx="29" cy="54"/>
            </a:xfrm>
            <a:custGeom>
              <a:avLst/>
              <a:gdLst>
                <a:gd name="T0" fmla="*/ 0 w 127"/>
                <a:gd name="T1" fmla="*/ 0 h 230"/>
                <a:gd name="T2" fmla="*/ 0 w 127"/>
                <a:gd name="T3" fmla="*/ 0 h 230"/>
                <a:gd name="T4" fmla="*/ 0 w 127"/>
                <a:gd name="T5" fmla="*/ 0 h 230"/>
                <a:gd name="T6" fmla="*/ 0 w 127"/>
                <a:gd name="T7" fmla="*/ 0 h 230"/>
                <a:gd name="T8" fmla="*/ 0 w 127"/>
                <a:gd name="T9" fmla="*/ 0 h 230"/>
                <a:gd name="T10" fmla="*/ 0 w 127"/>
                <a:gd name="T11" fmla="*/ 0 h 230"/>
                <a:gd name="T12" fmla="*/ 0 w 127"/>
                <a:gd name="T13" fmla="*/ 0 h 230"/>
                <a:gd name="T14" fmla="*/ 0 w 127"/>
                <a:gd name="T15" fmla="*/ 0 h 230"/>
                <a:gd name="T16" fmla="*/ 0 w 127"/>
                <a:gd name="T17" fmla="*/ 0 h 230"/>
                <a:gd name="T18" fmla="*/ 0 w 127"/>
                <a:gd name="T19" fmla="*/ 0 h 230"/>
                <a:gd name="T20" fmla="*/ 0 w 127"/>
                <a:gd name="T21" fmla="*/ 0 h 230"/>
                <a:gd name="T22" fmla="*/ 0 w 127"/>
                <a:gd name="T23" fmla="*/ 0 h 230"/>
                <a:gd name="T24" fmla="*/ 0 w 127"/>
                <a:gd name="T25" fmla="*/ 0 h 230"/>
                <a:gd name="T26" fmla="*/ 0 w 127"/>
                <a:gd name="T27" fmla="*/ 0 h 230"/>
                <a:gd name="T28" fmla="*/ 0 w 127"/>
                <a:gd name="T29" fmla="*/ 0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7" h="230">
                  <a:moveTo>
                    <a:pt x="64" y="0"/>
                  </a:moveTo>
                  <a:cubicBezTo>
                    <a:pt x="13" y="0"/>
                    <a:pt x="0" y="40"/>
                    <a:pt x="0" y="60"/>
                  </a:cubicBezTo>
                  <a:lnTo>
                    <a:pt x="0" y="170"/>
                  </a:lnTo>
                  <a:cubicBezTo>
                    <a:pt x="0" y="191"/>
                    <a:pt x="14" y="230"/>
                    <a:pt x="64" y="230"/>
                  </a:cubicBezTo>
                  <a:cubicBezTo>
                    <a:pt x="114" y="230"/>
                    <a:pt x="127" y="191"/>
                    <a:pt x="127" y="170"/>
                  </a:cubicBezTo>
                  <a:lnTo>
                    <a:pt x="127" y="60"/>
                  </a:lnTo>
                  <a:cubicBezTo>
                    <a:pt x="127" y="40"/>
                    <a:pt x="113" y="0"/>
                    <a:pt x="64" y="0"/>
                  </a:cubicBezTo>
                  <a:close/>
                  <a:moveTo>
                    <a:pt x="103" y="170"/>
                  </a:moveTo>
                  <a:lnTo>
                    <a:pt x="103" y="170"/>
                  </a:lnTo>
                  <a:cubicBezTo>
                    <a:pt x="103" y="202"/>
                    <a:pt x="77" y="207"/>
                    <a:pt x="64" y="207"/>
                  </a:cubicBezTo>
                  <a:cubicBezTo>
                    <a:pt x="51" y="207"/>
                    <a:pt x="24" y="202"/>
                    <a:pt x="24" y="170"/>
                  </a:cubicBezTo>
                  <a:lnTo>
                    <a:pt x="24" y="60"/>
                  </a:lnTo>
                  <a:cubicBezTo>
                    <a:pt x="24" y="29"/>
                    <a:pt x="51" y="24"/>
                    <a:pt x="64" y="24"/>
                  </a:cubicBezTo>
                  <a:cubicBezTo>
                    <a:pt x="77" y="24"/>
                    <a:pt x="103" y="29"/>
                    <a:pt x="103" y="60"/>
                  </a:cubicBezTo>
                  <a:lnTo>
                    <a:pt x="103"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85"/>
            <p:cNvSpPr>
              <a:spLocks/>
            </p:cNvSpPr>
            <p:nvPr/>
          </p:nvSpPr>
          <p:spPr bwMode="auto">
            <a:xfrm>
              <a:off x="644" y="2446"/>
              <a:ext cx="35" cy="52"/>
            </a:xfrm>
            <a:custGeom>
              <a:avLst/>
              <a:gdLst>
                <a:gd name="T0" fmla="*/ 0 w 152"/>
                <a:gd name="T1" fmla="*/ 0 h 226"/>
                <a:gd name="T2" fmla="*/ 0 w 152"/>
                <a:gd name="T3" fmla="*/ 0 h 226"/>
                <a:gd name="T4" fmla="*/ 0 w 152"/>
                <a:gd name="T5" fmla="*/ 0 h 226"/>
                <a:gd name="T6" fmla="*/ 0 w 152"/>
                <a:gd name="T7" fmla="*/ 0 h 226"/>
                <a:gd name="T8" fmla="*/ 0 w 152"/>
                <a:gd name="T9" fmla="*/ 0 h 226"/>
                <a:gd name="T10" fmla="*/ 0 w 152"/>
                <a:gd name="T11" fmla="*/ 0 h 226"/>
                <a:gd name="T12" fmla="*/ 0 w 152"/>
                <a:gd name="T13" fmla="*/ 0 h 226"/>
                <a:gd name="T14" fmla="*/ 0 w 152"/>
                <a:gd name="T15" fmla="*/ 0 h 226"/>
                <a:gd name="T16" fmla="*/ 0 w 152"/>
                <a:gd name="T17" fmla="*/ 0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2" h="226">
                  <a:moveTo>
                    <a:pt x="79" y="202"/>
                  </a:moveTo>
                  <a:lnTo>
                    <a:pt x="74" y="202"/>
                  </a:lnTo>
                  <a:lnTo>
                    <a:pt x="24" y="0"/>
                  </a:lnTo>
                  <a:lnTo>
                    <a:pt x="0" y="0"/>
                  </a:lnTo>
                  <a:lnTo>
                    <a:pt x="57" y="226"/>
                  </a:lnTo>
                  <a:lnTo>
                    <a:pt x="96" y="226"/>
                  </a:lnTo>
                  <a:lnTo>
                    <a:pt x="152" y="0"/>
                  </a:lnTo>
                  <a:lnTo>
                    <a:pt x="128" y="0"/>
                  </a:lnTo>
                  <a:lnTo>
                    <a:pt x="79"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86"/>
            <p:cNvSpPr>
              <a:spLocks/>
            </p:cNvSpPr>
            <p:nvPr/>
          </p:nvSpPr>
          <p:spPr bwMode="auto">
            <a:xfrm>
              <a:off x="690" y="2446"/>
              <a:ext cx="28" cy="52"/>
            </a:xfrm>
            <a:custGeom>
              <a:avLst/>
              <a:gdLst>
                <a:gd name="T0" fmla="*/ 0 w 122"/>
                <a:gd name="T1" fmla="*/ 0 h 226"/>
                <a:gd name="T2" fmla="*/ 0 w 122"/>
                <a:gd name="T3" fmla="*/ 0 h 226"/>
                <a:gd name="T4" fmla="*/ 0 w 122"/>
                <a:gd name="T5" fmla="*/ 0 h 226"/>
                <a:gd name="T6" fmla="*/ 0 w 122"/>
                <a:gd name="T7" fmla="*/ 0 h 226"/>
                <a:gd name="T8" fmla="*/ 0 w 122"/>
                <a:gd name="T9" fmla="*/ 0 h 226"/>
                <a:gd name="T10" fmla="*/ 0 w 122"/>
                <a:gd name="T11" fmla="*/ 0 h 226"/>
                <a:gd name="T12" fmla="*/ 0 w 122"/>
                <a:gd name="T13" fmla="*/ 0 h 226"/>
                <a:gd name="T14" fmla="*/ 0 w 122"/>
                <a:gd name="T15" fmla="*/ 0 h 226"/>
                <a:gd name="T16" fmla="*/ 0 w 122"/>
                <a:gd name="T17" fmla="*/ 0 h 226"/>
                <a:gd name="T18" fmla="*/ 0 w 122"/>
                <a:gd name="T19" fmla="*/ 0 h 226"/>
                <a:gd name="T20" fmla="*/ 0 w 122"/>
                <a:gd name="T21" fmla="*/ 0 h 226"/>
                <a:gd name="T22" fmla="*/ 0 w 122"/>
                <a:gd name="T23" fmla="*/ 0 h 226"/>
                <a:gd name="T24" fmla="*/ 0 w 122"/>
                <a:gd name="T25" fmla="*/ 0 h 2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2" h="226">
                  <a:moveTo>
                    <a:pt x="0" y="226"/>
                  </a:moveTo>
                  <a:lnTo>
                    <a:pt x="122" y="226"/>
                  </a:lnTo>
                  <a:lnTo>
                    <a:pt x="122" y="202"/>
                  </a:lnTo>
                  <a:lnTo>
                    <a:pt x="24" y="202"/>
                  </a:lnTo>
                  <a:lnTo>
                    <a:pt x="24" y="118"/>
                  </a:lnTo>
                  <a:lnTo>
                    <a:pt x="115" y="118"/>
                  </a:lnTo>
                  <a:lnTo>
                    <a:pt x="115" y="94"/>
                  </a:lnTo>
                  <a:lnTo>
                    <a:pt x="24" y="94"/>
                  </a:lnTo>
                  <a:lnTo>
                    <a:pt x="24" y="24"/>
                  </a:lnTo>
                  <a:lnTo>
                    <a:pt x="122" y="24"/>
                  </a:lnTo>
                  <a:lnTo>
                    <a:pt x="122" y="0"/>
                  </a:lnTo>
                  <a:lnTo>
                    <a:pt x="0" y="0"/>
                  </a:lnTo>
                  <a:lnTo>
                    <a:pt x="0" y="2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87"/>
            <p:cNvSpPr>
              <a:spLocks noEditPoints="1"/>
            </p:cNvSpPr>
            <p:nvPr/>
          </p:nvSpPr>
          <p:spPr bwMode="auto">
            <a:xfrm>
              <a:off x="729" y="2446"/>
              <a:ext cx="31" cy="52"/>
            </a:xfrm>
            <a:custGeom>
              <a:avLst/>
              <a:gdLst>
                <a:gd name="T0" fmla="*/ 0 w 133"/>
                <a:gd name="T1" fmla="*/ 0 h 226"/>
                <a:gd name="T2" fmla="*/ 0 w 133"/>
                <a:gd name="T3" fmla="*/ 0 h 226"/>
                <a:gd name="T4" fmla="*/ 0 w 133"/>
                <a:gd name="T5" fmla="*/ 0 h 226"/>
                <a:gd name="T6" fmla="*/ 0 w 133"/>
                <a:gd name="T7" fmla="*/ 0 h 226"/>
                <a:gd name="T8" fmla="*/ 0 w 133"/>
                <a:gd name="T9" fmla="*/ 0 h 226"/>
                <a:gd name="T10" fmla="*/ 0 w 133"/>
                <a:gd name="T11" fmla="*/ 0 h 226"/>
                <a:gd name="T12" fmla="*/ 0 w 133"/>
                <a:gd name="T13" fmla="*/ 0 h 226"/>
                <a:gd name="T14" fmla="*/ 0 w 133"/>
                <a:gd name="T15" fmla="*/ 0 h 226"/>
                <a:gd name="T16" fmla="*/ 0 w 133"/>
                <a:gd name="T17" fmla="*/ 0 h 226"/>
                <a:gd name="T18" fmla="*/ 0 w 133"/>
                <a:gd name="T19" fmla="*/ 0 h 226"/>
                <a:gd name="T20" fmla="*/ 0 w 133"/>
                <a:gd name="T21" fmla="*/ 0 h 226"/>
                <a:gd name="T22" fmla="*/ 0 w 133"/>
                <a:gd name="T23" fmla="*/ 0 h 226"/>
                <a:gd name="T24" fmla="*/ 0 w 133"/>
                <a:gd name="T25" fmla="*/ 0 h 226"/>
                <a:gd name="T26" fmla="*/ 0 w 133"/>
                <a:gd name="T27" fmla="*/ 0 h 226"/>
                <a:gd name="T28" fmla="*/ 0 w 133"/>
                <a:gd name="T29" fmla="*/ 0 h 226"/>
                <a:gd name="T30" fmla="*/ 0 w 133"/>
                <a:gd name="T31" fmla="*/ 0 h 226"/>
                <a:gd name="T32" fmla="*/ 0 w 133"/>
                <a:gd name="T33" fmla="*/ 0 h 226"/>
                <a:gd name="T34" fmla="*/ 0 w 133"/>
                <a:gd name="T35" fmla="*/ 0 h 226"/>
                <a:gd name="T36" fmla="*/ 0 w 133"/>
                <a:gd name="T37" fmla="*/ 0 h 226"/>
                <a:gd name="T38" fmla="*/ 0 w 133"/>
                <a:gd name="T39" fmla="*/ 0 h 2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3" h="226">
                  <a:moveTo>
                    <a:pt x="128" y="70"/>
                  </a:moveTo>
                  <a:lnTo>
                    <a:pt x="128" y="60"/>
                  </a:lnTo>
                  <a:cubicBezTo>
                    <a:pt x="128" y="40"/>
                    <a:pt x="118" y="0"/>
                    <a:pt x="67" y="0"/>
                  </a:cubicBezTo>
                  <a:lnTo>
                    <a:pt x="0" y="0"/>
                  </a:lnTo>
                  <a:lnTo>
                    <a:pt x="0" y="226"/>
                  </a:lnTo>
                  <a:lnTo>
                    <a:pt x="25" y="226"/>
                  </a:lnTo>
                  <a:lnTo>
                    <a:pt x="25" y="130"/>
                  </a:lnTo>
                  <a:lnTo>
                    <a:pt x="62" y="130"/>
                  </a:lnTo>
                  <a:lnTo>
                    <a:pt x="106" y="226"/>
                  </a:lnTo>
                  <a:lnTo>
                    <a:pt x="133" y="226"/>
                  </a:lnTo>
                  <a:lnTo>
                    <a:pt x="87" y="128"/>
                  </a:lnTo>
                  <a:cubicBezTo>
                    <a:pt x="120" y="118"/>
                    <a:pt x="128" y="87"/>
                    <a:pt x="128" y="70"/>
                  </a:cubicBezTo>
                  <a:close/>
                  <a:moveTo>
                    <a:pt x="25" y="106"/>
                  </a:moveTo>
                  <a:lnTo>
                    <a:pt x="25" y="106"/>
                  </a:lnTo>
                  <a:lnTo>
                    <a:pt x="25" y="24"/>
                  </a:lnTo>
                  <a:lnTo>
                    <a:pt x="66" y="24"/>
                  </a:lnTo>
                  <a:cubicBezTo>
                    <a:pt x="80" y="24"/>
                    <a:pt x="104" y="29"/>
                    <a:pt x="104" y="61"/>
                  </a:cubicBezTo>
                  <a:lnTo>
                    <a:pt x="104" y="70"/>
                  </a:lnTo>
                  <a:cubicBezTo>
                    <a:pt x="104" y="102"/>
                    <a:pt x="80" y="106"/>
                    <a:pt x="67" y="106"/>
                  </a:cubicBezTo>
                  <a:lnTo>
                    <a:pt x="25"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88"/>
            <p:cNvSpPr>
              <a:spLocks/>
            </p:cNvSpPr>
            <p:nvPr/>
          </p:nvSpPr>
          <p:spPr bwMode="auto">
            <a:xfrm>
              <a:off x="768" y="2446"/>
              <a:ext cx="31" cy="52"/>
            </a:xfrm>
            <a:custGeom>
              <a:avLst/>
              <a:gdLst>
                <a:gd name="T0" fmla="*/ 0 w 134"/>
                <a:gd name="T1" fmla="*/ 0 h 226"/>
                <a:gd name="T2" fmla="*/ 0 w 134"/>
                <a:gd name="T3" fmla="*/ 0 h 226"/>
                <a:gd name="T4" fmla="*/ 0 w 134"/>
                <a:gd name="T5" fmla="*/ 0 h 226"/>
                <a:gd name="T6" fmla="*/ 0 w 134"/>
                <a:gd name="T7" fmla="*/ 0 h 226"/>
                <a:gd name="T8" fmla="*/ 0 w 134"/>
                <a:gd name="T9" fmla="*/ 0 h 226"/>
                <a:gd name="T10" fmla="*/ 0 w 134"/>
                <a:gd name="T11" fmla="*/ 0 h 226"/>
                <a:gd name="T12" fmla="*/ 0 w 134"/>
                <a:gd name="T13" fmla="*/ 0 h 226"/>
                <a:gd name="T14" fmla="*/ 0 w 134"/>
                <a:gd name="T15" fmla="*/ 0 h 226"/>
                <a:gd name="T16" fmla="*/ 0 w 134"/>
                <a:gd name="T17" fmla="*/ 0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226">
                  <a:moveTo>
                    <a:pt x="0" y="24"/>
                  </a:moveTo>
                  <a:lnTo>
                    <a:pt x="55" y="24"/>
                  </a:lnTo>
                  <a:lnTo>
                    <a:pt x="55" y="226"/>
                  </a:lnTo>
                  <a:lnTo>
                    <a:pt x="79" y="226"/>
                  </a:lnTo>
                  <a:lnTo>
                    <a:pt x="79" y="24"/>
                  </a:lnTo>
                  <a:lnTo>
                    <a:pt x="134" y="24"/>
                  </a:lnTo>
                  <a:lnTo>
                    <a:pt x="134" y="0"/>
                  </a:lnTo>
                  <a:lnTo>
                    <a:pt x="0" y="0"/>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89"/>
            <p:cNvSpPr>
              <a:spLocks/>
            </p:cNvSpPr>
            <p:nvPr/>
          </p:nvSpPr>
          <p:spPr bwMode="auto">
            <a:xfrm>
              <a:off x="808" y="2446"/>
              <a:ext cx="32" cy="52"/>
            </a:xfrm>
            <a:custGeom>
              <a:avLst/>
              <a:gdLst>
                <a:gd name="T0" fmla="*/ 0 w 143"/>
                <a:gd name="T1" fmla="*/ 0 h 226"/>
                <a:gd name="T2" fmla="*/ 0 w 143"/>
                <a:gd name="T3" fmla="*/ 0 h 226"/>
                <a:gd name="T4" fmla="*/ 0 w 143"/>
                <a:gd name="T5" fmla="*/ 0 h 226"/>
                <a:gd name="T6" fmla="*/ 0 w 143"/>
                <a:gd name="T7" fmla="*/ 0 h 226"/>
                <a:gd name="T8" fmla="*/ 0 w 143"/>
                <a:gd name="T9" fmla="*/ 0 h 226"/>
                <a:gd name="T10" fmla="*/ 0 w 143"/>
                <a:gd name="T11" fmla="*/ 0 h 226"/>
                <a:gd name="T12" fmla="*/ 0 w 143"/>
                <a:gd name="T13" fmla="*/ 0 h 226"/>
                <a:gd name="T14" fmla="*/ 0 w 143"/>
                <a:gd name="T15" fmla="*/ 0 h 226"/>
                <a:gd name="T16" fmla="*/ 0 w 143"/>
                <a:gd name="T17" fmla="*/ 0 h 226"/>
                <a:gd name="T18" fmla="*/ 0 w 143"/>
                <a:gd name="T19" fmla="*/ 0 h 2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3" h="226">
                  <a:moveTo>
                    <a:pt x="117" y="0"/>
                  </a:moveTo>
                  <a:lnTo>
                    <a:pt x="72" y="113"/>
                  </a:lnTo>
                  <a:lnTo>
                    <a:pt x="26" y="0"/>
                  </a:lnTo>
                  <a:lnTo>
                    <a:pt x="0" y="0"/>
                  </a:lnTo>
                  <a:lnTo>
                    <a:pt x="59" y="144"/>
                  </a:lnTo>
                  <a:lnTo>
                    <a:pt x="59" y="226"/>
                  </a:lnTo>
                  <a:lnTo>
                    <a:pt x="84" y="226"/>
                  </a:lnTo>
                  <a:lnTo>
                    <a:pt x="84" y="144"/>
                  </a:lnTo>
                  <a:lnTo>
                    <a:pt x="143" y="0"/>
                  </a:lnTo>
                  <a:lnTo>
                    <a:pt x="1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90"/>
            <p:cNvSpPr>
              <a:spLocks noEditPoints="1"/>
            </p:cNvSpPr>
            <p:nvPr/>
          </p:nvSpPr>
          <p:spPr bwMode="auto">
            <a:xfrm>
              <a:off x="226" y="2182"/>
              <a:ext cx="193" cy="196"/>
            </a:xfrm>
            <a:custGeom>
              <a:avLst/>
              <a:gdLst>
                <a:gd name="T0" fmla="*/ 0 w 847"/>
                <a:gd name="T1" fmla="*/ 0 h 846"/>
                <a:gd name="T2" fmla="*/ 0 w 847"/>
                <a:gd name="T3" fmla="*/ 0 h 846"/>
                <a:gd name="T4" fmla="*/ 0 w 847"/>
                <a:gd name="T5" fmla="*/ 0 h 846"/>
                <a:gd name="T6" fmla="*/ 0 w 847"/>
                <a:gd name="T7" fmla="*/ 0 h 846"/>
                <a:gd name="T8" fmla="*/ 0 w 847"/>
                <a:gd name="T9" fmla="*/ 0 h 846"/>
                <a:gd name="T10" fmla="*/ 0 w 847"/>
                <a:gd name="T11" fmla="*/ 0 h 846"/>
                <a:gd name="T12" fmla="*/ 0 w 847"/>
                <a:gd name="T13" fmla="*/ 0 h 846"/>
                <a:gd name="T14" fmla="*/ 0 w 847"/>
                <a:gd name="T15" fmla="*/ 0 h 846"/>
                <a:gd name="T16" fmla="*/ 0 w 847"/>
                <a:gd name="T17" fmla="*/ 0 h 846"/>
                <a:gd name="T18" fmla="*/ 0 w 847"/>
                <a:gd name="T19" fmla="*/ 0 h 846"/>
                <a:gd name="T20" fmla="*/ 0 w 847"/>
                <a:gd name="T21" fmla="*/ 0 h 846"/>
                <a:gd name="T22" fmla="*/ 0 w 847"/>
                <a:gd name="T23" fmla="*/ 0 h 846"/>
                <a:gd name="T24" fmla="*/ 0 w 847"/>
                <a:gd name="T25" fmla="*/ 0 h 846"/>
                <a:gd name="T26" fmla="*/ 0 w 847"/>
                <a:gd name="T27" fmla="*/ 0 h 846"/>
                <a:gd name="T28" fmla="*/ 0 w 847"/>
                <a:gd name="T29" fmla="*/ 0 h 846"/>
                <a:gd name="T30" fmla="*/ 0 w 847"/>
                <a:gd name="T31" fmla="*/ 0 h 846"/>
                <a:gd name="T32" fmla="*/ 0 w 847"/>
                <a:gd name="T33" fmla="*/ 0 h 846"/>
                <a:gd name="T34" fmla="*/ 0 w 847"/>
                <a:gd name="T35" fmla="*/ 0 h 846"/>
                <a:gd name="T36" fmla="*/ 0 w 847"/>
                <a:gd name="T37" fmla="*/ 0 h 846"/>
                <a:gd name="T38" fmla="*/ 0 w 847"/>
                <a:gd name="T39" fmla="*/ 0 h 846"/>
                <a:gd name="T40" fmla="*/ 0 w 847"/>
                <a:gd name="T41" fmla="*/ 0 h 846"/>
                <a:gd name="T42" fmla="*/ 0 w 847"/>
                <a:gd name="T43" fmla="*/ 0 h 846"/>
                <a:gd name="T44" fmla="*/ 0 w 847"/>
                <a:gd name="T45" fmla="*/ 0 h 846"/>
                <a:gd name="T46" fmla="*/ 0 w 847"/>
                <a:gd name="T47" fmla="*/ 0 h 846"/>
                <a:gd name="T48" fmla="*/ 0 w 847"/>
                <a:gd name="T49" fmla="*/ 0 h 846"/>
                <a:gd name="T50" fmla="*/ 0 w 847"/>
                <a:gd name="T51" fmla="*/ 0 h 846"/>
                <a:gd name="T52" fmla="*/ 0 w 847"/>
                <a:gd name="T53" fmla="*/ 0 h 846"/>
                <a:gd name="T54" fmla="*/ 0 w 847"/>
                <a:gd name="T55" fmla="*/ 0 h 846"/>
                <a:gd name="T56" fmla="*/ 0 w 847"/>
                <a:gd name="T57" fmla="*/ 0 h 846"/>
                <a:gd name="T58" fmla="*/ 0 w 847"/>
                <a:gd name="T59" fmla="*/ 0 h 846"/>
                <a:gd name="T60" fmla="*/ 0 w 847"/>
                <a:gd name="T61" fmla="*/ 0 h 846"/>
                <a:gd name="T62" fmla="*/ 0 w 847"/>
                <a:gd name="T63" fmla="*/ 0 h 846"/>
                <a:gd name="T64" fmla="*/ 0 w 847"/>
                <a:gd name="T65" fmla="*/ 0 h 846"/>
                <a:gd name="T66" fmla="*/ 0 w 847"/>
                <a:gd name="T67" fmla="*/ 0 h 846"/>
                <a:gd name="T68" fmla="*/ 0 w 847"/>
                <a:gd name="T69" fmla="*/ 0 h 846"/>
                <a:gd name="T70" fmla="*/ 0 w 847"/>
                <a:gd name="T71" fmla="*/ 0 h 846"/>
                <a:gd name="T72" fmla="*/ 0 w 847"/>
                <a:gd name="T73" fmla="*/ 0 h 846"/>
                <a:gd name="T74" fmla="*/ 0 w 847"/>
                <a:gd name="T75" fmla="*/ 0 h 846"/>
                <a:gd name="T76" fmla="*/ 0 w 847"/>
                <a:gd name="T77" fmla="*/ 0 h 8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47" h="846">
                  <a:moveTo>
                    <a:pt x="424" y="846"/>
                  </a:moveTo>
                  <a:cubicBezTo>
                    <a:pt x="657" y="846"/>
                    <a:pt x="847" y="657"/>
                    <a:pt x="847" y="423"/>
                  </a:cubicBezTo>
                  <a:cubicBezTo>
                    <a:pt x="847" y="189"/>
                    <a:pt x="657" y="0"/>
                    <a:pt x="424" y="0"/>
                  </a:cubicBezTo>
                  <a:cubicBezTo>
                    <a:pt x="190" y="0"/>
                    <a:pt x="0" y="189"/>
                    <a:pt x="0" y="423"/>
                  </a:cubicBezTo>
                  <a:cubicBezTo>
                    <a:pt x="0" y="657"/>
                    <a:pt x="190" y="846"/>
                    <a:pt x="424" y="846"/>
                  </a:cubicBezTo>
                  <a:close/>
                  <a:moveTo>
                    <a:pt x="424" y="164"/>
                  </a:moveTo>
                  <a:lnTo>
                    <a:pt x="424" y="164"/>
                  </a:lnTo>
                  <a:cubicBezTo>
                    <a:pt x="515" y="164"/>
                    <a:pt x="590" y="234"/>
                    <a:pt x="596" y="324"/>
                  </a:cubicBezTo>
                  <a:cubicBezTo>
                    <a:pt x="596" y="326"/>
                    <a:pt x="594" y="328"/>
                    <a:pt x="592" y="328"/>
                  </a:cubicBezTo>
                  <a:lnTo>
                    <a:pt x="515" y="328"/>
                  </a:lnTo>
                  <a:cubicBezTo>
                    <a:pt x="513" y="328"/>
                    <a:pt x="511" y="326"/>
                    <a:pt x="511" y="324"/>
                  </a:cubicBezTo>
                  <a:cubicBezTo>
                    <a:pt x="504" y="282"/>
                    <a:pt x="468" y="249"/>
                    <a:pt x="424" y="249"/>
                  </a:cubicBezTo>
                  <a:cubicBezTo>
                    <a:pt x="379" y="249"/>
                    <a:pt x="343" y="282"/>
                    <a:pt x="337" y="324"/>
                  </a:cubicBezTo>
                  <a:cubicBezTo>
                    <a:pt x="336" y="326"/>
                    <a:pt x="335" y="328"/>
                    <a:pt x="332" y="328"/>
                  </a:cubicBezTo>
                  <a:lnTo>
                    <a:pt x="255" y="328"/>
                  </a:lnTo>
                  <a:cubicBezTo>
                    <a:pt x="253" y="328"/>
                    <a:pt x="251" y="326"/>
                    <a:pt x="251" y="324"/>
                  </a:cubicBezTo>
                  <a:cubicBezTo>
                    <a:pt x="257" y="234"/>
                    <a:pt x="332" y="164"/>
                    <a:pt x="424" y="164"/>
                  </a:cubicBezTo>
                  <a:close/>
                  <a:moveTo>
                    <a:pt x="251" y="350"/>
                  </a:moveTo>
                  <a:lnTo>
                    <a:pt x="251" y="350"/>
                  </a:lnTo>
                  <a:cubicBezTo>
                    <a:pt x="251" y="348"/>
                    <a:pt x="253" y="346"/>
                    <a:pt x="255" y="346"/>
                  </a:cubicBezTo>
                  <a:lnTo>
                    <a:pt x="332" y="346"/>
                  </a:lnTo>
                  <a:cubicBezTo>
                    <a:pt x="335" y="346"/>
                    <a:pt x="336" y="347"/>
                    <a:pt x="336" y="350"/>
                  </a:cubicBezTo>
                  <a:cubicBezTo>
                    <a:pt x="343" y="392"/>
                    <a:pt x="379" y="425"/>
                    <a:pt x="423" y="425"/>
                  </a:cubicBezTo>
                  <a:cubicBezTo>
                    <a:pt x="468" y="425"/>
                    <a:pt x="504" y="392"/>
                    <a:pt x="510" y="350"/>
                  </a:cubicBezTo>
                  <a:cubicBezTo>
                    <a:pt x="511" y="348"/>
                    <a:pt x="512" y="346"/>
                    <a:pt x="515" y="346"/>
                  </a:cubicBezTo>
                  <a:lnTo>
                    <a:pt x="592" y="346"/>
                  </a:lnTo>
                  <a:cubicBezTo>
                    <a:pt x="594" y="346"/>
                    <a:pt x="596" y="348"/>
                    <a:pt x="596" y="350"/>
                  </a:cubicBezTo>
                  <a:cubicBezTo>
                    <a:pt x="592" y="410"/>
                    <a:pt x="557" y="461"/>
                    <a:pt x="507" y="489"/>
                  </a:cubicBezTo>
                  <a:cubicBezTo>
                    <a:pt x="559" y="518"/>
                    <a:pt x="595" y="573"/>
                    <a:pt x="597" y="637"/>
                  </a:cubicBezTo>
                  <a:cubicBezTo>
                    <a:pt x="597" y="639"/>
                    <a:pt x="595" y="641"/>
                    <a:pt x="592" y="641"/>
                  </a:cubicBezTo>
                  <a:lnTo>
                    <a:pt x="516" y="641"/>
                  </a:lnTo>
                  <a:cubicBezTo>
                    <a:pt x="513" y="641"/>
                    <a:pt x="511" y="639"/>
                    <a:pt x="511" y="637"/>
                  </a:cubicBezTo>
                  <a:cubicBezTo>
                    <a:pt x="509" y="590"/>
                    <a:pt x="471" y="553"/>
                    <a:pt x="423" y="553"/>
                  </a:cubicBezTo>
                  <a:cubicBezTo>
                    <a:pt x="376" y="553"/>
                    <a:pt x="338" y="590"/>
                    <a:pt x="336" y="637"/>
                  </a:cubicBezTo>
                  <a:cubicBezTo>
                    <a:pt x="336" y="639"/>
                    <a:pt x="334" y="641"/>
                    <a:pt x="331" y="641"/>
                  </a:cubicBezTo>
                  <a:lnTo>
                    <a:pt x="254" y="641"/>
                  </a:lnTo>
                  <a:cubicBezTo>
                    <a:pt x="252" y="641"/>
                    <a:pt x="250" y="639"/>
                    <a:pt x="250" y="637"/>
                  </a:cubicBezTo>
                  <a:cubicBezTo>
                    <a:pt x="252" y="573"/>
                    <a:pt x="288" y="518"/>
                    <a:pt x="340" y="489"/>
                  </a:cubicBezTo>
                  <a:cubicBezTo>
                    <a:pt x="290" y="461"/>
                    <a:pt x="255" y="410"/>
                    <a:pt x="251" y="3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91"/>
            <p:cNvSpPr>
              <a:spLocks noEditPoints="1"/>
            </p:cNvSpPr>
            <p:nvPr/>
          </p:nvSpPr>
          <p:spPr bwMode="auto">
            <a:xfrm>
              <a:off x="183" y="2420"/>
              <a:ext cx="49" cy="80"/>
            </a:xfrm>
            <a:custGeom>
              <a:avLst/>
              <a:gdLst>
                <a:gd name="T0" fmla="*/ 0 w 217"/>
                <a:gd name="T1" fmla="*/ 0 h 342"/>
                <a:gd name="T2" fmla="*/ 0 w 217"/>
                <a:gd name="T3" fmla="*/ 0 h 342"/>
                <a:gd name="T4" fmla="*/ 0 w 217"/>
                <a:gd name="T5" fmla="*/ 0 h 342"/>
                <a:gd name="T6" fmla="*/ 0 w 217"/>
                <a:gd name="T7" fmla="*/ 0 h 342"/>
                <a:gd name="T8" fmla="*/ 0 w 217"/>
                <a:gd name="T9" fmla="*/ 0 h 342"/>
                <a:gd name="T10" fmla="*/ 0 w 217"/>
                <a:gd name="T11" fmla="*/ 0 h 342"/>
                <a:gd name="T12" fmla="*/ 0 w 217"/>
                <a:gd name="T13" fmla="*/ 0 h 342"/>
                <a:gd name="T14" fmla="*/ 0 w 217"/>
                <a:gd name="T15" fmla="*/ 0 h 342"/>
                <a:gd name="T16" fmla="*/ 0 w 217"/>
                <a:gd name="T17" fmla="*/ 0 h 342"/>
                <a:gd name="T18" fmla="*/ 0 w 217"/>
                <a:gd name="T19" fmla="*/ 0 h 342"/>
                <a:gd name="T20" fmla="*/ 0 w 217"/>
                <a:gd name="T21" fmla="*/ 0 h 342"/>
                <a:gd name="T22" fmla="*/ 0 w 217"/>
                <a:gd name="T23" fmla="*/ 0 h 342"/>
                <a:gd name="T24" fmla="*/ 0 w 217"/>
                <a:gd name="T25" fmla="*/ 0 h 342"/>
                <a:gd name="T26" fmla="*/ 0 w 217"/>
                <a:gd name="T27" fmla="*/ 0 h 342"/>
                <a:gd name="T28" fmla="*/ 0 w 217"/>
                <a:gd name="T29" fmla="*/ 0 h 3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7" h="342">
                  <a:moveTo>
                    <a:pt x="109" y="0"/>
                  </a:moveTo>
                  <a:cubicBezTo>
                    <a:pt x="35" y="1"/>
                    <a:pt x="0" y="52"/>
                    <a:pt x="0" y="96"/>
                  </a:cubicBezTo>
                  <a:lnTo>
                    <a:pt x="0" y="245"/>
                  </a:lnTo>
                  <a:cubicBezTo>
                    <a:pt x="0" y="290"/>
                    <a:pt x="35" y="341"/>
                    <a:pt x="109" y="342"/>
                  </a:cubicBezTo>
                  <a:cubicBezTo>
                    <a:pt x="183" y="341"/>
                    <a:pt x="217" y="290"/>
                    <a:pt x="217" y="245"/>
                  </a:cubicBezTo>
                  <a:lnTo>
                    <a:pt x="217" y="96"/>
                  </a:lnTo>
                  <a:cubicBezTo>
                    <a:pt x="217" y="52"/>
                    <a:pt x="183" y="1"/>
                    <a:pt x="109" y="0"/>
                  </a:cubicBezTo>
                  <a:close/>
                  <a:moveTo>
                    <a:pt x="150" y="240"/>
                  </a:moveTo>
                  <a:lnTo>
                    <a:pt x="150" y="240"/>
                  </a:lnTo>
                  <a:cubicBezTo>
                    <a:pt x="150" y="266"/>
                    <a:pt x="124" y="274"/>
                    <a:pt x="109" y="274"/>
                  </a:cubicBezTo>
                  <a:cubicBezTo>
                    <a:pt x="93" y="274"/>
                    <a:pt x="67" y="266"/>
                    <a:pt x="67" y="240"/>
                  </a:cubicBezTo>
                  <a:lnTo>
                    <a:pt x="67" y="102"/>
                  </a:lnTo>
                  <a:cubicBezTo>
                    <a:pt x="67" y="76"/>
                    <a:pt x="93" y="68"/>
                    <a:pt x="109" y="68"/>
                  </a:cubicBezTo>
                  <a:cubicBezTo>
                    <a:pt x="124" y="68"/>
                    <a:pt x="150" y="76"/>
                    <a:pt x="150" y="102"/>
                  </a:cubicBezTo>
                  <a:lnTo>
                    <a:pt x="150" y="2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92"/>
            <p:cNvSpPr>
              <a:spLocks/>
            </p:cNvSpPr>
            <p:nvPr/>
          </p:nvSpPr>
          <p:spPr bwMode="auto">
            <a:xfrm>
              <a:off x="301" y="2422"/>
              <a:ext cx="42" cy="76"/>
            </a:xfrm>
            <a:custGeom>
              <a:avLst/>
              <a:gdLst>
                <a:gd name="T0" fmla="*/ 0 w 183"/>
                <a:gd name="T1" fmla="*/ 0 h 330"/>
                <a:gd name="T2" fmla="*/ 0 w 183"/>
                <a:gd name="T3" fmla="*/ 0 h 330"/>
                <a:gd name="T4" fmla="*/ 0 w 183"/>
                <a:gd name="T5" fmla="*/ 0 h 330"/>
                <a:gd name="T6" fmla="*/ 0 w 183"/>
                <a:gd name="T7" fmla="*/ 0 h 330"/>
                <a:gd name="T8" fmla="*/ 0 w 183"/>
                <a:gd name="T9" fmla="*/ 0 h 330"/>
                <a:gd name="T10" fmla="*/ 0 w 183"/>
                <a:gd name="T11" fmla="*/ 0 h 330"/>
                <a:gd name="T12" fmla="*/ 0 w 183"/>
                <a:gd name="T13" fmla="*/ 0 h 330"/>
                <a:gd name="T14" fmla="*/ 0 w 183"/>
                <a:gd name="T15" fmla="*/ 0 h 330"/>
                <a:gd name="T16" fmla="*/ 0 w 183"/>
                <a:gd name="T17" fmla="*/ 0 h 330"/>
                <a:gd name="T18" fmla="*/ 0 w 183"/>
                <a:gd name="T19" fmla="*/ 0 h 330"/>
                <a:gd name="T20" fmla="*/ 0 w 183"/>
                <a:gd name="T21" fmla="*/ 0 h 3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3" h="330">
                  <a:moveTo>
                    <a:pt x="67" y="67"/>
                  </a:moveTo>
                  <a:lnTo>
                    <a:pt x="183" y="67"/>
                  </a:lnTo>
                  <a:lnTo>
                    <a:pt x="183" y="0"/>
                  </a:lnTo>
                  <a:lnTo>
                    <a:pt x="0" y="0"/>
                  </a:lnTo>
                  <a:lnTo>
                    <a:pt x="0" y="330"/>
                  </a:lnTo>
                  <a:lnTo>
                    <a:pt x="66" y="330"/>
                  </a:lnTo>
                  <a:lnTo>
                    <a:pt x="66" y="200"/>
                  </a:lnTo>
                  <a:lnTo>
                    <a:pt x="166" y="200"/>
                  </a:lnTo>
                  <a:lnTo>
                    <a:pt x="166" y="133"/>
                  </a:lnTo>
                  <a:lnTo>
                    <a:pt x="67" y="133"/>
                  </a:lnTo>
                  <a:lnTo>
                    <a:pt x="67"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93"/>
            <p:cNvSpPr>
              <a:spLocks noEditPoints="1"/>
            </p:cNvSpPr>
            <p:nvPr/>
          </p:nvSpPr>
          <p:spPr bwMode="auto">
            <a:xfrm>
              <a:off x="340" y="2422"/>
              <a:ext cx="57" cy="76"/>
            </a:xfrm>
            <a:custGeom>
              <a:avLst/>
              <a:gdLst>
                <a:gd name="T0" fmla="*/ 0 w 251"/>
                <a:gd name="T1" fmla="*/ 0 h 330"/>
                <a:gd name="T2" fmla="*/ 0 w 251"/>
                <a:gd name="T3" fmla="*/ 0 h 330"/>
                <a:gd name="T4" fmla="*/ 0 w 251"/>
                <a:gd name="T5" fmla="*/ 0 h 330"/>
                <a:gd name="T6" fmla="*/ 0 w 251"/>
                <a:gd name="T7" fmla="*/ 0 h 330"/>
                <a:gd name="T8" fmla="*/ 0 w 251"/>
                <a:gd name="T9" fmla="*/ 0 h 330"/>
                <a:gd name="T10" fmla="*/ 0 w 251"/>
                <a:gd name="T11" fmla="*/ 0 h 330"/>
                <a:gd name="T12" fmla="*/ 0 w 251"/>
                <a:gd name="T13" fmla="*/ 0 h 330"/>
                <a:gd name="T14" fmla="*/ 0 w 251"/>
                <a:gd name="T15" fmla="*/ 0 h 330"/>
                <a:gd name="T16" fmla="*/ 0 w 251"/>
                <a:gd name="T17" fmla="*/ 0 h 330"/>
                <a:gd name="T18" fmla="*/ 0 w 251"/>
                <a:gd name="T19" fmla="*/ 0 h 330"/>
                <a:gd name="T20" fmla="*/ 0 w 251"/>
                <a:gd name="T21" fmla="*/ 0 h 330"/>
                <a:gd name="T22" fmla="*/ 0 w 251"/>
                <a:gd name="T23" fmla="*/ 0 h 330"/>
                <a:gd name="T24" fmla="*/ 0 w 251"/>
                <a:gd name="T25" fmla="*/ 0 h 330"/>
                <a:gd name="T26" fmla="*/ 0 w 251"/>
                <a:gd name="T27" fmla="*/ 0 h 3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1" h="330">
                  <a:moveTo>
                    <a:pt x="86" y="0"/>
                  </a:moveTo>
                  <a:lnTo>
                    <a:pt x="0" y="330"/>
                  </a:lnTo>
                  <a:lnTo>
                    <a:pt x="67" y="330"/>
                  </a:lnTo>
                  <a:lnTo>
                    <a:pt x="82" y="271"/>
                  </a:lnTo>
                  <a:lnTo>
                    <a:pt x="169" y="271"/>
                  </a:lnTo>
                  <a:lnTo>
                    <a:pt x="184" y="330"/>
                  </a:lnTo>
                  <a:lnTo>
                    <a:pt x="251" y="330"/>
                  </a:lnTo>
                  <a:lnTo>
                    <a:pt x="164" y="0"/>
                  </a:lnTo>
                  <a:lnTo>
                    <a:pt x="86" y="0"/>
                  </a:lnTo>
                  <a:close/>
                  <a:moveTo>
                    <a:pt x="99" y="207"/>
                  </a:moveTo>
                  <a:lnTo>
                    <a:pt x="99" y="207"/>
                  </a:lnTo>
                  <a:lnTo>
                    <a:pt x="126" y="103"/>
                  </a:lnTo>
                  <a:lnTo>
                    <a:pt x="153" y="207"/>
                  </a:lnTo>
                  <a:lnTo>
                    <a:pt x="99" y="2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94"/>
            <p:cNvSpPr>
              <a:spLocks/>
            </p:cNvSpPr>
            <p:nvPr/>
          </p:nvSpPr>
          <p:spPr bwMode="auto">
            <a:xfrm>
              <a:off x="236" y="2422"/>
              <a:ext cx="57" cy="76"/>
            </a:xfrm>
            <a:custGeom>
              <a:avLst/>
              <a:gdLst>
                <a:gd name="T0" fmla="*/ 0 w 249"/>
                <a:gd name="T1" fmla="*/ 0 h 330"/>
                <a:gd name="T2" fmla="*/ 0 w 249"/>
                <a:gd name="T3" fmla="*/ 0 h 330"/>
                <a:gd name="T4" fmla="*/ 0 w 249"/>
                <a:gd name="T5" fmla="*/ 0 h 330"/>
                <a:gd name="T6" fmla="*/ 0 w 249"/>
                <a:gd name="T7" fmla="*/ 0 h 330"/>
                <a:gd name="T8" fmla="*/ 0 w 249"/>
                <a:gd name="T9" fmla="*/ 0 h 330"/>
                <a:gd name="T10" fmla="*/ 0 w 249"/>
                <a:gd name="T11" fmla="*/ 0 h 330"/>
                <a:gd name="T12" fmla="*/ 0 w 249"/>
                <a:gd name="T13" fmla="*/ 0 h 330"/>
                <a:gd name="T14" fmla="*/ 0 w 249"/>
                <a:gd name="T15" fmla="*/ 0 h 330"/>
                <a:gd name="T16" fmla="*/ 0 w 249"/>
                <a:gd name="T17" fmla="*/ 0 h 330"/>
                <a:gd name="T18" fmla="*/ 0 w 249"/>
                <a:gd name="T19" fmla="*/ 0 h 330"/>
                <a:gd name="T20" fmla="*/ 0 w 249"/>
                <a:gd name="T21" fmla="*/ 0 h 330"/>
                <a:gd name="T22" fmla="*/ 0 w 249"/>
                <a:gd name="T23" fmla="*/ 0 h 330"/>
                <a:gd name="T24" fmla="*/ 0 w 249"/>
                <a:gd name="T25" fmla="*/ 0 h 3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9" h="330">
                  <a:moveTo>
                    <a:pt x="248" y="0"/>
                  </a:moveTo>
                  <a:lnTo>
                    <a:pt x="171" y="0"/>
                  </a:lnTo>
                  <a:lnTo>
                    <a:pt x="125" y="96"/>
                  </a:lnTo>
                  <a:lnTo>
                    <a:pt x="78" y="0"/>
                  </a:lnTo>
                  <a:lnTo>
                    <a:pt x="1" y="0"/>
                  </a:lnTo>
                  <a:lnTo>
                    <a:pt x="86" y="165"/>
                  </a:lnTo>
                  <a:lnTo>
                    <a:pt x="0" y="330"/>
                  </a:lnTo>
                  <a:lnTo>
                    <a:pt x="78" y="330"/>
                  </a:lnTo>
                  <a:lnTo>
                    <a:pt x="125" y="234"/>
                  </a:lnTo>
                  <a:lnTo>
                    <a:pt x="171" y="330"/>
                  </a:lnTo>
                  <a:lnTo>
                    <a:pt x="249" y="330"/>
                  </a:lnTo>
                  <a:lnTo>
                    <a:pt x="163" y="165"/>
                  </a:lnTo>
                  <a:lnTo>
                    <a:pt x="2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95"/>
            <p:cNvSpPr>
              <a:spLocks/>
            </p:cNvSpPr>
            <p:nvPr/>
          </p:nvSpPr>
          <p:spPr bwMode="auto">
            <a:xfrm>
              <a:off x="403" y="2422"/>
              <a:ext cx="59" cy="76"/>
            </a:xfrm>
            <a:custGeom>
              <a:avLst/>
              <a:gdLst>
                <a:gd name="T0" fmla="*/ 0 w 257"/>
                <a:gd name="T1" fmla="*/ 0 h 330"/>
                <a:gd name="T2" fmla="*/ 0 w 257"/>
                <a:gd name="T3" fmla="*/ 0 h 330"/>
                <a:gd name="T4" fmla="*/ 0 w 257"/>
                <a:gd name="T5" fmla="*/ 0 h 330"/>
                <a:gd name="T6" fmla="*/ 0 w 257"/>
                <a:gd name="T7" fmla="*/ 0 h 330"/>
                <a:gd name="T8" fmla="*/ 0 w 257"/>
                <a:gd name="T9" fmla="*/ 0 h 330"/>
                <a:gd name="T10" fmla="*/ 0 w 257"/>
                <a:gd name="T11" fmla="*/ 0 h 330"/>
                <a:gd name="T12" fmla="*/ 0 w 257"/>
                <a:gd name="T13" fmla="*/ 0 h 330"/>
                <a:gd name="T14" fmla="*/ 0 w 257"/>
                <a:gd name="T15" fmla="*/ 0 h 330"/>
                <a:gd name="T16" fmla="*/ 0 w 257"/>
                <a:gd name="T17" fmla="*/ 0 h 330"/>
                <a:gd name="T18" fmla="*/ 0 w 257"/>
                <a:gd name="T19" fmla="*/ 0 h 330"/>
                <a:gd name="T20" fmla="*/ 0 w 257"/>
                <a:gd name="T21" fmla="*/ 0 h 330"/>
                <a:gd name="T22" fmla="*/ 0 w 257"/>
                <a:gd name="T23" fmla="*/ 0 h 330"/>
                <a:gd name="T24" fmla="*/ 0 w 257"/>
                <a:gd name="T25" fmla="*/ 0 h 330"/>
                <a:gd name="T26" fmla="*/ 0 w 257"/>
                <a:gd name="T27" fmla="*/ 0 h 3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7" h="330">
                  <a:moveTo>
                    <a:pt x="128" y="127"/>
                  </a:moveTo>
                  <a:lnTo>
                    <a:pt x="69" y="0"/>
                  </a:lnTo>
                  <a:lnTo>
                    <a:pt x="0" y="0"/>
                  </a:lnTo>
                  <a:lnTo>
                    <a:pt x="0" y="330"/>
                  </a:lnTo>
                  <a:lnTo>
                    <a:pt x="66" y="330"/>
                  </a:lnTo>
                  <a:lnTo>
                    <a:pt x="66" y="142"/>
                  </a:lnTo>
                  <a:lnTo>
                    <a:pt x="108" y="230"/>
                  </a:lnTo>
                  <a:lnTo>
                    <a:pt x="149" y="230"/>
                  </a:lnTo>
                  <a:lnTo>
                    <a:pt x="191" y="143"/>
                  </a:lnTo>
                  <a:lnTo>
                    <a:pt x="191" y="330"/>
                  </a:lnTo>
                  <a:lnTo>
                    <a:pt x="257" y="330"/>
                  </a:lnTo>
                  <a:lnTo>
                    <a:pt x="257" y="0"/>
                  </a:lnTo>
                  <a:lnTo>
                    <a:pt x="187" y="0"/>
                  </a:lnTo>
                  <a:lnTo>
                    <a:pt x="128"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8" name="TextBox 6">
            <a:extLst>
              <a:ext uri="{FF2B5EF4-FFF2-40B4-BE49-F238E27FC236}">
                <a16:creationId xmlns:a16="http://schemas.microsoft.com/office/drawing/2014/main" id="{1B03251F-F3A2-9542-B8B8-602D605EC780}"/>
              </a:ext>
            </a:extLst>
          </p:cNvPr>
          <p:cNvSpPr txBox="1">
            <a:spLocks noChangeArrowheads="1"/>
          </p:cNvSpPr>
          <p:nvPr userDrawn="1"/>
        </p:nvSpPr>
        <p:spPr bwMode="auto">
          <a:xfrm>
            <a:off x="611188" y="4294757"/>
            <a:ext cx="2092325" cy="293688"/>
          </a:xfrm>
          <a:prstGeom prst="rect">
            <a:avLst/>
          </a:prstGeom>
          <a:noFill/>
          <a:ln>
            <a:noFill/>
          </a:ln>
        </p:spPr>
        <p:txBody>
          <a:bodyPr lIns="0" tIns="108000" bIns="0" anchor="b">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defRPr/>
            </a:pPr>
            <a:r>
              <a:rPr lang="en-US" sz="1200" dirty="0" err="1">
                <a:solidFill>
                  <a:srgbClr val="60A534"/>
                </a:solidFill>
                <a:latin typeface="Arial" charset="0"/>
                <a:cs typeface="Arial" charset="0"/>
              </a:rPr>
              <a:t>www.oxfam.co.uk</a:t>
            </a:r>
            <a:endParaRPr lang="en-US" sz="1200" dirty="0">
              <a:solidFill>
                <a:srgbClr val="60A534"/>
              </a:solidFill>
              <a:latin typeface="Arial" charset="0"/>
              <a:cs typeface="Arial" charset="0"/>
            </a:endParaRPr>
          </a:p>
        </p:txBody>
      </p:sp>
      <p:sp>
        <p:nvSpPr>
          <p:cNvPr id="12" name="Text Placeholder 10"/>
          <p:cNvSpPr>
            <a:spLocks noGrp="1"/>
          </p:cNvSpPr>
          <p:nvPr>
            <p:ph type="body" sz="quarter" idx="11" hasCustomPrompt="1"/>
          </p:nvPr>
        </p:nvSpPr>
        <p:spPr>
          <a:xfrm>
            <a:off x="596861" y="1815034"/>
            <a:ext cx="8004213" cy="307777"/>
          </a:xfrm>
        </p:spPr>
        <p:txBody>
          <a:bodyPr lIns="0" tIns="0" rIns="0" bIns="0">
            <a:spAutoFit/>
          </a:bodyPr>
          <a:lstStyle>
            <a:lvl1pPr marL="0" indent="0">
              <a:spcBef>
                <a:spcPts val="0"/>
              </a:spcBef>
              <a:buNone/>
              <a:defRPr sz="2000" b="0" baseline="0">
                <a:solidFill>
                  <a:schemeClr val="tx1"/>
                </a:solidFill>
              </a:defRPr>
            </a:lvl1pPr>
          </a:lstStyle>
          <a:p>
            <a:pPr lvl="0"/>
            <a:r>
              <a:rPr lang="en-GB" dirty="0"/>
              <a:t>Support information</a:t>
            </a:r>
          </a:p>
        </p:txBody>
      </p:sp>
      <p:sp>
        <p:nvSpPr>
          <p:cNvPr id="40" name="Title 1"/>
          <p:cNvSpPr>
            <a:spLocks noGrp="1"/>
          </p:cNvSpPr>
          <p:nvPr>
            <p:ph type="title" hasCustomPrompt="1"/>
          </p:nvPr>
        </p:nvSpPr>
        <p:spPr>
          <a:xfrm>
            <a:off x="599793" y="975145"/>
            <a:ext cx="8015569" cy="772107"/>
          </a:xfrm>
        </p:spPr>
        <p:txBody>
          <a:bodyPr wrap="square" lIns="0" tIns="108000" anchor="b" anchorCtr="0"/>
          <a:lstStyle>
            <a:lvl1pPr>
              <a:defRPr sz="3600" baseline="0">
                <a:solidFill>
                  <a:schemeClr val="accent1"/>
                </a:solidFill>
                <a:latin typeface="Arial" panose="020B0604020202020204" pitchFamily="34" charset="0"/>
              </a:defRPr>
            </a:lvl1pPr>
          </a:lstStyle>
          <a:p>
            <a:r>
              <a:rPr lang="en-US" dirty="0"/>
              <a:t>Presentation title</a:t>
            </a:r>
            <a:endParaRPr lang="en-GB" dirty="0"/>
          </a:p>
        </p:txBody>
      </p:sp>
      <p:sp>
        <p:nvSpPr>
          <p:cNvPr id="43" name="Text Placeholder 10">
            <a:extLst>
              <a:ext uri="{FF2B5EF4-FFF2-40B4-BE49-F238E27FC236}">
                <a16:creationId xmlns:a16="http://schemas.microsoft.com/office/drawing/2014/main" id="{03D6AD35-3C32-E944-9DDA-ECD964271D42}"/>
              </a:ext>
            </a:extLst>
          </p:cNvPr>
          <p:cNvSpPr>
            <a:spLocks noGrp="1"/>
          </p:cNvSpPr>
          <p:nvPr>
            <p:ph type="body" sz="quarter" idx="13" hasCustomPrompt="1"/>
          </p:nvPr>
        </p:nvSpPr>
        <p:spPr>
          <a:xfrm>
            <a:off x="603180" y="3188623"/>
            <a:ext cx="5544608" cy="230832"/>
          </a:xfrm>
        </p:spPr>
        <p:txBody>
          <a:bodyPr lIns="0" tIns="0" rIns="0" bIns="0">
            <a:spAutoFit/>
          </a:bodyPr>
          <a:lstStyle>
            <a:lvl1pPr marL="0" indent="0">
              <a:spcBef>
                <a:spcPts val="0"/>
              </a:spcBef>
              <a:buNone/>
              <a:defRPr sz="1500" b="0" baseline="0">
                <a:solidFill>
                  <a:schemeClr val="tx1"/>
                </a:solidFill>
              </a:defRPr>
            </a:lvl1pPr>
          </a:lstStyle>
          <a:p>
            <a:pPr lvl="0"/>
            <a:r>
              <a:rPr lang="en-GB" dirty="0"/>
              <a:t>Date if required</a:t>
            </a:r>
          </a:p>
        </p:txBody>
      </p:sp>
    </p:spTree>
    <p:extLst>
      <p:ext uri="{BB962C8B-B14F-4D97-AF65-F5344CB8AC3E}">
        <p14:creationId xmlns:p14="http://schemas.microsoft.com/office/powerpoint/2010/main" val="3645599683"/>
      </p:ext>
    </p:extLst>
  </p:cSld>
  <p:clrMapOvr>
    <a:masterClrMapping/>
  </p:clrMapOvr>
  <p:extLst>
    <p:ext uri="{DCECCB84-F9BA-43D5-87BE-67443E8EF086}">
      <p15:sldGuideLst xmlns:p15="http://schemas.microsoft.com/office/powerpoint/2012/main">
        <p15:guide id="3" pos="385"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920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Green BG">
    <p:bg>
      <p:bgPr>
        <a:solidFill>
          <a:schemeClr val="accent1"/>
        </a:solidFill>
        <a:effectLst/>
      </p:bgPr>
    </p:bg>
    <p:spTree>
      <p:nvGrpSpPr>
        <p:cNvPr id="1" name=""/>
        <p:cNvGrpSpPr/>
        <p:nvPr/>
      </p:nvGrpSpPr>
      <p:grpSpPr>
        <a:xfrm>
          <a:off x="0" y="0"/>
          <a:ext cx="0" cy="0"/>
          <a:chOff x="0" y="0"/>
          <a:chExt cx="0" cy="0"/>
        </a:xfrm>
      </p:grpSpPr>
      <p:grpSp>
        <p:nvGrpSpPr>
          <p:cNvPr id="42" name="Group 66">
            <a:extLst>
              <a:ext uri="{FF2B5EF4-FFF2-40B4-BE49-F238E27FC236}">
                <a16:creationId xmlns:a16="http://schemas.microsoft.com/office/drawing/2014/main" id="{C97958AF-7825-AF43-99CF-2141B3E3A2ED}"/>
              </a:ext>
            </a:extLst>
          </p:cNvPr>
          <p:cNvGrpSpPr>
            <a:grpSpLocks noChangeAspect="1"/>
          </p:cNvGrpSpPr>
          <p:nvPr userDrawn="1"/>
        </p:nvGrpSpPr>
        <p:grpSpPr bwMode="auto">
          <a:xfrm>
            <a:off x="7200965" y="3999069"/>
            <a:ext cx="1611920" cy="775494"/>
            <a:chOff x="97" y="2121"/>
            <a:chExt cx="914" cy="440"/>
          </a:xfrm>
        </p:grpSpPr>
        <p:sp>
          <p:nvSpPr>
            <p:cNvPr id="43" name="AutoShape 65">
              <a:extLst>
                <a:ext uri="{FF2B5EF4-FFF2-40B4-BE49-F238E27FC236}">
                  <a16:creationId xmlns:a16="http://schemas.microsoft.com/office/drawing/2014/main" id="{712484F3-D737-3B49-9607-D6184057642A}"/>
                </a:ext>
              </a:extLst>
            </p:cNvPr>
            <p:cNvSpPr>
              <a:spLocks noChangeAspect="1" noChangeArrowheads="1" noTextEdit="1"/>
            </p:cNvSpPr>
            <p:nvPr/>
          </p:nvSpPr>
          <p:spPr bwMode="auto">
            <a:xfrm>
              <a:off x="97" y="2121"/>
              <a:ext cx="912"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 name="Rectangle 67">
              <a:extLst>
                <a:ext uri="{FF2B5EF4-FFF2-40B4-BE49-F238E27FC236}">
                  <a16:creationId xmlns:a16="http://schemas.microsoft.com/office/drawing/2014/main" id="{3F8A5235-D2CC-C940-8A2B-5399C719C164}"/>
                </a:ext>
              </a:extLst>
            </p:cNvPr>
            <p:cNvSpPr>
              <a:spLocks noChangeArrowheads="1"/>
            </p:cNvSpPr>
            <p:nvPr/>
          </p:nvSpPr>
          <p:spPr bwMode="auto">
            <a:xfrm>
              <a:off x="99" y="2121"/>
              <a:ext cx="912" cy="44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defRPr/>
              </a:pPr>
              <a:endParaRPr lang="en-GB" altLang="en-US" sz="1800">
                <a:cs typeface="+mn-cs"/>
              </a:endParaRPr>
            </a:p>
          </p:txBody>
        </p:sp>
        <p:sp>
          <p:nvSpPr>
            <p:cNvPr id="45" name="Freeform 68">
              <a:extLst>
                <a:ext uri="{FF2B5EF4-FFF2-40B4-BE49-F238E27FC236}">
                  <a16:creationId xmlns:a16="http://schemas.microsoft.com/office/drawing/2014/main" id="{289CE685-D639-0741-89F9-3A888B1DF087}"/>
                </a:ext>
              </a:extLst>
            </p:cNvPr>
            <p:cNvSpPr>
              <a:spLocks/>
            </p:cNvSpPr>
            <p:nvPr/>
          </p:nvSpPr>
          <p:spPr bwMode="auto">
            <a:xfrm>
              <a:off x="562" y="2182"/>
              <a:ext cx="53" cy="52"/>
            </a:xfrm>
            <a:custGeom>
              <a:avLst/>
              <a:gdLst>
                <a:gd name="T0" fmla="*/ 0 w 234"/>
                <a:gd name="T1" fmla="*/ 0 h 225"/>
                <a:gd name="T2" fmla="*/ 0 w 234"/>
                <a:gd name="T3" fmla="*/ 0 h 225"/>
                <a:gd name="T4" fmla="*/ 0 w 234"/>
                <a:gd name="T5" fmla="*/ 0 h 225"/>
                <a:gd name="T6" fmla="*/ 0 w 234"/>
                <a:gd name="T7" fmla="*/ 0 h 225"/>
                <a:gd name="T8" fmla="*/ 0 w 234"/>
                <a:gd name="T9" fmla="*/ 0 h 225"/>
                <a:gd name="T10" fmla="*/ 0 w 234"/>
                <a:gd name="T11" fmla="*/ 0 h 225"/>
                <a:gd name="T12" fmla="*/ 0 w 234"/>
                <a:gd name="T13" fmla="*/ 0 h 225"/>
                <a:gd name="T14" fmla="*/ 0 w 234"/>
                <a:gd name="T15" fmla="*/ 0 h 225"/>
                <a:gd name="T16" fmla="*/ 0 w 234"/>
                <a:gd name="T17" fmla="*/ 0 h 225"/>
                <a:gd name="T18" fmla="*/ 0 w 234"/>
                <a:gd name="T19" fmla="*/ 0 h 225"/>
                <a:gd name="T20" fmla="*/ 0 w 234"/>
                <a:gd name="T21" fmla="*/ 0 h 225"/>
                <a:gd name="T22" fmla="*/ 0 w 234"/>
                <a:gd name="T23" fmla="*/ 0 h 225"/>
                <a:gd name="T24" fmla="*/ 0 w 234"/>
                <a:gd name="T25" fmla="*/ 0 h 225"/>
                <a:gd name="T26" fmla="*/ 0 w 234"/>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4" h="225">
                  <a:moveTo>
                    <a:pt x="75" y="225"/>
                  </a:moveTo>
                  <a:lnTo>
                    <a:pt x="117" y="51"/>
                  </a:lnTo>
                  <a:lnTo>
                    <a:pt x="158" y="225"/>
                  </a:lnTo>
                  <a:lnTo>
                    <a:pt x="187" y="225"/>
                  </a:lnTo>
                  <a:lnTo>
                    <a:pt x="234" y="0"/>
                  </a:lnTo>
                  <a:lnTo>
                    <a:pt x="209" y="0"/>
                  </a:lnTo>
                  <a:lnTo>
                    <a:pt x="171" y="187"/>
                  </a:lnTo>
                  <a:lnTo>
                    <a:pt x="128" y="0"/>
                  </a:lnTo>
                  <a:lnTo>
                    <a:pt x="105" y="0"/>
                  </a:lnTo>
                  <a:lnTo>
                    <a:pt x="62" y="188"/>
                  </a:lnTo>
                  <a:lnTo>
                    <a:pt x="24" y="0"/>
                  </a:lnTo>
                  <a:lnTo>
                    <a:pt x="0" y="0"/>
                  </a:lnTo>
                  <a:lnTo>
                    <a:pt x="46" y="225"/>
                  </a:lnTo>
                  <a:lnTo>
                    <a:pt x="75" y="2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69">
              <a:extLst>
                <a:ext uri="{FF2B5EF4-FFF2-40B4-BE49-F238E27FC236}">
                  <a16:creationId xmlns:a16="http://schemas.microsoft.com/office/drawing/2014/main" id="{2CB43200-FD6B-BE43-8600-3862335C74CD}"/>
                </a:ext>
              </a:extLst>
            </p:cNvPr>
            <p:cNvSpPr>
              <a:spLocks/>
            </p:cNvSpPr>
            <p:nvPr/>
          </p:nvSpPr>
          <p:spPr bwMode="auto">
            <a:xfrm>
              <a:off x="631" y="2182"/>
              <a:ext cx="27" cy="52"/>
            </a:xfrm>
            <a:custGeom>
              <a:avLst/>
              <a:gdLst>
                <a:gd name="T0" fmla="*/ 0 w 122"/>
                <a:gd name="T1" fmla="*/ 0 h 225"/>
                <a:gd name="T2" fmla="*/ 0 w 122"/>
                <a:gd name="T3" fmla="*/ 0 h 225"/>
                <a:gd name="T4" fmla="*/ 0 w 122"/>
                <a:gd name="T5" fmla="*/ 0 h 225"/>
                <a:gd name="T6" fmla="*/ 0 w 122"/>
                <a:gd name="T7" fmla="*/ 0 h 225"/>
                <a:gd name="T8" fmla="*/ 0 w 122"/>
                <a:gd name="T9" fmla="*/ 0 h 225"/>
                <a:gd name="T10" fmla="*/ 0 w 122"/>
                <a:gd name="T11" fmla="*/ 0 h 225"/>
                <a:gd name="T12" fmla="*/ 0 w 122"/>
                <a:gd name="T13" fmla="*/ 0 h 225"/>
                <a:gd name="T14" fmla="*/ 0 w 122"/>
                <a:gd name="T15" fmla="*/ 0 h 225"/>
                <a:gd name="T16" fmla="*/ 0 w 122"/>
                <a:gd name="T17" fmla="*/ 0 h 225"/>
                <a:gd name="T18" fmla="*/ 0 w 122"/>
                <a:gd name="T19" fmla="*/ 0 h 225"/>
                <a:gd name="T20" fmla="*/ 0 w 122"/>
                <a:gd name="T21" fmla="*/ 0 h 225"/>
                <a:gd name="T22" fmla="*/ 0 w 122"/>
                <a:gd name="T23" fmla="*/ 0 h 225"/>
                <a:gd name="T24" fmla="*/ 0 w 122"/>
                <a:gd name="T25" fmla="*/ 0 h 2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2" h="225">
                  <a:moveTo>
                    <a:pt x="122" y="201"/>
                  </a:moveTo>
                  <a:lnTo>
                    <a:pt x="24" y="201"/>
                  </a:lnTo>
                  <a:lnTo>
                    <a:pt x="24" y="118"/>
                  </a:lnTo>
                  <a:lnTo>
                    <a:pt x="114" y="118"/>
                  </a:lnTo>
                  <a:lnTo>
                    <a:pt x="114" y="94"/>
                  </a:lnTo>
                  <a:lnTo>
                    <a:pt x="24" y="94"/>
                  </a:lnTo>
                  <a:lnTo>
                    <a:pt x="24" y="24"/>
                  </a:lnTo>
                  <a:lnTo>
                    <a:pt x="122" y="24"/>
                  </a:lnTo>
                  <a:lnTo>
                    <a:pt x="122" y="0"/>
                  </a:lnTo>
                  <a:lnTo>
                    <a:pt x="0" y="0"/>
                  </a:lnTo>
                  <a:lnTo>
                    <a:pt x="0" y="225"/>
                  </a:lnTo>
                  <a:lnTo>
                    <a:pt x="122" y="225"/>
                  </a:lnTo>
                  <a:lnTo>
                    <a:pt x="122" y="2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70">
              <a:extLst>
                <a:ext uri="{FF2B5EF4-FFF2-40B4-BE49-F238E27FC236}">
                  <a16:creationId xmlns:a16="http://schemas.microsoft.com/office/drawing/2014/main" id="{F69050AE-3DD7-B04A-9F7A-CE9960B5B37D}"/>
                </a:ext>
              </a:extLst>
            </p:cNvPr>
            <p:cNvSpPr>
              <a:spLocks/>
            </p:cNvSpPr>
            <p:nvPr/>
          </p:nvSpPr>
          <p:spPr bwMode="auto">
            <a:xfrm>
              <a:off x="561" y="2248"/>
              <a:ext cx="54" cy="52"/>
            </a:xfrm>
            <a:custGeom>
              <a:avLst/>
              <a:gdLst>
                <a:gd name="T0" fmla="*/ 0 w 238"/>
                <a:gd name="T1" fmla="*/ 0 h 225"/>
                <a:gd name="T2" fmla="*/ 0 w 238"/>
                <a:gd name="T3" fmla="*/ 0 h 225"/>
                <a:gd name="T4" fmla="*/ 0 w 238"/>
                <a:gd name="T5" fmla="*/ 0 h 225"/>
                <a:gd name="T6" fmla="*/ 0 w 238"/>
                <a:gd name="T7" fmla="*/ 0 h 225"/>
                <a:gd name="T8" fmla="*/ 0 w 238"/>
                <a:gd name="T9" fmla="*/ 0 h 225"/>
                <a:gd name="T10" fmla="*/ 0 w 238"/>
                <a:gd name="T11" fmla="*/ 0 h 225"/>
                <a:gd name="T12" fmla="*/ 0 w 238"/>
                <a:gd name="T13" fmla="*/ 0 h 225"/>
                <a:gd name="T14" fmla="*/ 0 w 238"/>
                <a:gd name="T15" fmla="*/ 0 h 225"/>
                <a:gd name="T16" fmla="*/ 0 w 238"/>
                <a:gd name="T17" fmla="*/ 0 h 225"/>
                <a:gd name="T18" fmla="*/ 0 w 238"/>
                <a:gd name="T19" fmla="*/ 0 h 225"/>
                <a:gd name="T20" fmla="*/ 0 w 238"/>
                <a:gd name="T21" fmla="*/ 0 h 225"/>
                <a:gd name="T22" fmla="*/ 0 w 238"/>
                <a:gd name="T23" fmla="*/ 0 h 225"/>
                <a:gd name="T24" fmla="*/ 0 w 238"/>
                <a:gd name="T25" fmla="*/ 0 h 225"/>
                <a:gd name="T26" fmla="*/ 0 w 238"/>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8" h="225">
                  <a:moveTo>
                    <a:pt x="85" y="225"/>
                  </a:moveTo>
                  <a:lnTo>
                    <a:pt x="119" y="92"/>
                  </a:lnTo>
                  <a:lnTo>
                    <a:pt x="152" y="225"/>
                  </a:lnTo>
                  <a:lnTo>
                    <a:pt x="191" y="225"/>
                  </a:lnTo>
                  <a:lnTo>
                    <a:pt x="238" y="0"/>
                  </a:lnTo>
                  <a:lnTo>
                    <a:pt x="195" y="0"/>
                  </a:lnTo>
                  <a:lnTo>
                    <a:pt x="168" y="145"/>
                  </a:lnTo>
                  <a:lnTo>
                    <a:pt x="134" y="1"/>
                  </a:lnTo>
                  <a:lnTo>
                    <a:pt x="104" y="1"/>
                  </a:lnTo>
                  <a:lnTo>
                    <a:pt x="70" y="145"/>
                  </a:lnTo>
                  <a:lnTo>
                    <a:pt x="42" y="0"/>
                  </a:lnTo>
                  <a:lnTo>
                    <a:pt x="0" y="0"/>
                  </a:lnTo>
                  <a:lnTo>
                    <a:pt x="47" y="225"/>
                  </a:lnTo>
                  <a:lnTo>
                    <a:pt x="85" y="2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71">
              <a:extLst>
                <a:ext uri="{FF2B5EF4-FFF2-40B4-BE49-F238E27FC236}">
                  <a16:creationId xmlns:a16="http://schemas.microsoft.com/office/drawing/2014/main" id="{B91FE33D-7C1D-3741-9E60-64044DF87B1E}"/>
                </a:ext>
              </a:extLst>
            </p:cNvPr>
            <p:cNvSpPr>
              <a:spLocks noEditPoints="1"/>
            </p:cNvSpPr>
            <p:nvPr/>
          </p:nvSpPr>
          <p:spPr bwMode="auto">
            <a:xfrm>
              <a:off x="625" y="2247"/>
              <a:ext cx="30" cy="53"/>
            </a:xfrm>
            <a:custGeom>
              <a:avLst/>
              <a:gdLst>
                <a:gd name="T0" fmla="*/ 0 w 135"/>
                <a:gd name="T1" fmla="*/ 0 h 229"/>
                <a:gd name="T2" fmla="*/ 0 w 135"/>
                <a:gd name="T3" fmla="*/ 0 h 229"/>
                <a:gd name="T4" fmla="*/ 0 w 135"/>
                <a:gd name="T5" fmla="*/ 0 h 229"/>
                <a:gd name="T6" fmla="*/ 0 w 135"/>
                <a:gd name="T7" fmla="*/ 0 h 229"/>
                <a:gd name="T8" fmla="*/ 0 w 135"/>
                <a:gd name="T9" fmla="*/ 0 h 229"/>
                <a:gd name="T10" fmla="*/ 0 w 135"/>
                <a:gd name="T11" fmla="*/ 0 h 229"/>
                <a:gd name="T12" fmla="*/ 0 w 135"/>
                <a:gd name="T13" fmla="*/ 0 h 229"/>
                <a:gd name="T14" fmla="*/ 0 w 135"/>
                <a:gd name="T15" fmla="*/ 0 h 229"/>
                <a:gd name="T16" fmla="*/ 0 w 135"/>
                <a:gd name="T17" fmla="*/ 0 h 229"/>
                <a:gd name="T18" fmla="*/ 0 w 135"/>
                <a:gd name="T19" fmla="*/ 0 h 229"/>
                <a:gd name="T20" fmla="*/ 0 w 135"/>
                <a:gd name="T21" fmla="*/ 0 h 229"/>
                <a:gd name="T22" fmla="*/ 0 w 135"/>
                <a:gd name="T23" fmla="*/ 0 h 229"/>
                <a:gd name="T24" fmla="*/ 0 w 135"/>
                <a:gd name="T25" fmla="*/ 0 h 229"/>
                <a:gd name="T26" fmla="*/ 0 w 135"/>
                <a:gd name="T27" fmla="*/ 0 h 229"/>
                <a:gd name="T28" fmla="*/ 0 w 135"/>
                <a:gd name="T29" fmla="*/ 0 h 2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5" h="229">
                  <a:moveTo>
                    <a:pt x="67" y="229"/>
                  </a:moveTo>
                  <a:cubicBezTo>
                    <a:pt x="121" y="229"/>
                    <a:pt x="135" y="186"/>
                    <a:pt x="135" y="164"/>
                  </a:cubicBezTo>
                  <a:lnTo>
                    <a:pt x="135" y="64"/>
                  </a:lnTo>
                  <a:cubicBezTo>
                    <a:pt x="135" y="43"/>
                    <a:pt x="120" y="0"/>
                    <a:pt x="68" y="0"/>
                  </a:cubicBezTo>
                  <a:cubicBezTo>
                    <a:pt x="13" y="0"/>
                    <a:pt x="0" y="43"/>
                    <a:pt x="0" y="64"/>
                  </a:cubicBezTo>
                  <a:lnTo>
                    <a:pt x="0" y="164"/>
                  </a:lnTo>
                  <a:cubicBezTo>
                    <a:pt x="0" y="185"/>
                    <a:pt x="14" y="229"/>
                    <a:pt x="67" y="229"/>
                  </a:cubicBezTo>
                  <a:close/>
                  <a:moveTo>
                    <a:pt x="41" y="64"/>
                  </a:moveTo>
                  <a:lnTo>
                    <a:pt x="41" y="64"/>
                  </a:lnTo>
                  <a:cubicBezTo>
                    <a:pt x="41" y="44"/>
                    <a:pt x="59" y="40"/>
                    <a:pt x="68" y="40"/>
                  </a:cubicBezTo>
                  <a:cubicBezTo>
                    <a:pt x="76" y="40"/>
                    <a:pt x="94" y="44"/>
                    <a:pt x="94" y="64"/>
                  </a:cubicBezTo>
                  <a:lnTo>
                    <a:pt x="94" y="164"/>
                  </a:lnTo>
                  <a:cubicBezTo>
                    <a:pt x="94" y="185"/>
                    <a:pt x="76" y="189"/>
                    <a:pt x="68" y="189"/>
                  </a:cubicBezTo>
                  <a:cubicBezTo>
                    <a:pt x="59" y="189"/>
                    <a:pt x="41" y="185"/>
                    <a:pt x="41" y="164"/>
                  </a:cubicBezTo>
                  <a:lnTo>
                    <a:pt x="41"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72">
              <a:extLst>
                <a:ext uri="{FF2B5EF4-FFF2-40B4-BE49-F238E27FC236}">
                  <a16:creationId xmlns:a16="http://schemas.microsoft.com/office/drawing/2014/main" id="{8353E701-CD5F-6A49-96B2-7887FD9C1B47}"/>
                </a:ext>
              </a:extLst>
            </p:cNvPr>
            <p:cNvSpPr>
              <a:spLocks/>
            </p:cNvSpPr>
            <p:nvPr/>
          </p:nvSpPr>
          <p:spPr bwMode="auto">
            <a:xfrm>
              <a:off x="668" y="2248"/>
              <a:ext cx="31" cy="52"/>
            </a:xfrm>
            <a:custGeom>
              <a:avLst/>
              <a:gdLst>
                <a:gd name="T0" fmla="*/ 0 w 137"/>
                <a:gd name="T1" fmla="*/ 0 h 224"/>
                <a:gd name="T2" fmla="*/ 0 w 137"/>
                <a:gd name="T3" fmla="*/ 0 h 224"/>
                <a:gd name="T4" fmla="*/ 0 w 137"/>
                <a:gd name="T5" fmla="*/ 0 h 224"/>
                <a:gd name="T6" fmla="*/ 0 w 137"/>
                <a:gd name="T7" fmla="*/ 0 h 224"/>
                <a:gd name="T8" fmla="*/ 0 w 137"/>
                <a:gd name="T9" fmla="*/ 0 h 224"/>
                <a:gd name="T10" fmla="*/ 0 w 137"/>
                <a:gd name="T11" fmla="*/ 0 h 224"/>
                <a:gd name="T12" fmla="*/ 0 w 137"/>
                <a:gd name="T13" fmla="*/ 0 h 224"/>
                <a:gd name="T14" fmla="*/ 0 w 137"/>
                <a:gd name="T15" fmla="*/ 0 h 224"/>
                <a:gd name="T16" fmla="*/ 0 w 137"/>
                <a:gd name="T17" fmla="*/ 0 h 224"/>
                <a:gd name="T18" fmla="*/ 0 w 137"/>
                <a:gd name="T19" fmla="*/ 0 h 224"/>
                <a:gd name="T20" fmla="*/ 0 w 137"/>
                <a:gd name="T21" fmla="*/ 0 h 2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224">
                  <a:moveTo>
                    <a:pt x="41" y="97"/>
                  </a:moveTo>
                  <a:lnTo>
                    <a:pt x="96" y="224"/>
                  </a:lnTo>
                  <a:lnTo>
                    <a:pt x="137" y="224"/>
                  </a:lnTo>
                  <a:lnTo>
                    <a:pt x="137" y="0"/>
                  </a:lnTo>
                  <a:lnTo>
                    <a:pt x="96" y="0"/>
                  </a:lnTo>
                  <a:lnTo>
                    <a:pt x="96" y="130"/>
                  </a:lnTo>
                  <a:lnTo>
                    <a:pt x="41" y="0"/>
                  </a:lnTo>
                  <a:lnTo>
                    <a:pt x="0" y="0"/>
                  </a:lnTo>
                  <a:lnTo>
                    <a:pt x="0" y="224"/>
                  </a:lnTo>
                  <a:lnTo>
                    <a:pt x="41" y="224"/>
                  </a:lnTo>
                  <a:lnTo>
                    <a:pt x="41"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73">
              <a:extLst>
                <a:ext uri="{FF2B5EF4-FFF2-40B4-BE49-F238E27FC236}">
                  <a16:creationId xmlns:a16="http://schemas.microsoft.com/office/drawing/2014/main" id="{EB2B1E01-2E32-5649-A2CD-165C9D65598B}"/>
                </a:ext>
              </a:extLst>
            </p:cNvPr>
            <p:cNvSpPr>
              <a:spLocks/>
            </p:cNvSpPr>
            <p:nvPr/>
          </p:nvSpPr>
          <p:spPr bwMode="auto">
            <a:xfrm>
              <a:off x="710" y="2245"/>
              <a:ext cx="15" cy="17"/>
            </a:xfrm>
            <a:custGeom>
              <a:avLst/>
              <a:gdLst>
                <a:gd name="T0" fmla="*/ 0 w 69"/>
                <a:gd name="T1" fmla="*/ 0 h 72"/>
                <a:gd name="T2" fmla="*/ 0 w 69"/>
                <a:gd name="T3" fmla="*/ 0 h 72"/>
                <a:gd name="T4" fmla="*/ 0 w 69"/>
                <a:gd name="T5" fmla="*/ 0 h 72"/>
                <a:gd name="T6" fmla="*/ 0 w 69"/>
                <a:gd name="T7" fmla="*/ 0 h 72"/>
                <a:gd name="T8" fmla="*/ 0 w 69"/>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72">
                  <a:moveTo>
                    <a:pt x="69" y="0"/>
                  </a:moveTo>
                  <a:lnTo>
                    <a:pt x="29" y="0"/>
                  </a:lnTo>
                  <a:lnTo>
                    <a:pt x="0" y="72"/>
                  </a:lnTo>
                  <a:lnTo>
                    <a:pt x="34" y="72"/>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74">
              <a:extLst>
                <a:ext uri="{FF2B5EF4-FFF2-40B4-BE49-F238E27FC236}">
                  <a16:creationId xmlns:a16="http://schemas.microsoft.com/office/drawing/2014/main" id="{99B7BF15-676F-8545-B7D0-7BB7BFF71350}"/>
                </a:ext>
              </a:extLst>
            </p:cNvPr>
            <p:cNvSpPr>
              <a:spLocks/>
            </p:cNvSpPr>
            <p:nvPr/>
          </p:nvSpPr>
          <p:spPr bwMode="auto">
            <a:xfrm>
              <a:off x="734" y="2248"/>
              <a:ext cx="32" cy="52"/>
            </a:xfrm>
            <a:custGeom>
              <a:avLst/>
              <a:gdLst>
                <a:gd name="T0" fmla="*/ 0 w 141"/>
                <a:gd name="T1" fmla="*/ 0 h 225"/>
                <a:gd name="T2" fmla="*/ 0 w 141"/>
                <a:gd name="T3" fmla="*/ 0 h 225"/>
                <a:gd name="T4" fmla="*/ 0 w 141"/>
                <a:gd name="T5" fmla="*/ 0 h 225"/>
                <a:gd name="T6" fmla="*/ 0 w 141"/>
                <a:gd name="T7" fmla="*/ 0 h 225"/>
                <a:gd name="T8" fmla="*/ 0 w 141"/>
                <a:gd name="T9" fmla="*/ 0 h 225"/>
                <a:gd name="T10" fmla="*/ 0 w 141"/>
                <a:gd name="T11" fmla="*/ 0 h 225"/>
                <a:gd name="T12" fmla="*/ 0 w 141"/>
                <a:gd name="T13" fmla="*/ 0 h 225"/>
                <a:gd name="T14" fmla="*/ 0 w 141"/>
                <a:gd name="T15" fmla="*/ 0 h 225"/>
                <a:gd name="T16" fmla="*/ 0 w 141"/>
                <a:gd name="T17" fmla="*/ 0 h 2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1" h="225">
                  <a:moveTo>
                    <a:pt x="0" y="41"/>
                  </a:moveTo>
                  <a:lnTo>
                    <a:pt x="50" y="41"/>
                  </a:lnTo>
                  <a:lnTo>
                    <a:pt x="50" y="225"/>
                  </a:lnTo>
                  <a:lnTo>
                    <a:pt x="91" y="225"/>
                  </a:lnTo>
                  <a:lnTo>
                    <a:pt x="91" y="41"/>
                  </a:lnTo>
                  <a:lnTo>
                    <a:pt x="141" y="41"/>
                  </a:lnTo>
                  <a:lnTo>
                    <a:pt x="141" y="0"/>
                  </a:lnTo>
                  <a:lnTo>
                    <a:pt x="0" y="0"/>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75">
              <a:extLst>
                <a:ext uri="{FF2B5EF4-FFF2-40B4-BE49-F238E27FC236}">
                  <a16:creationId xmlns:a16="http://schemas.microsoft.com/office/drawing/2014/main" id="{95B53627-EB9C-7342-9C23-B83895C728DC}"/>
                </a:ext>
              </a:extLst>
            </p:cNvPr>
            <p:cNvSpPr>
              <a:spLocks/>
            </p:cNvSpPr>
            <p:nvPr/>
          </p:nvSpPr>
          <p:spPr bwMode="auto">
            <a:xfrm>
              <a:off x="566" y="2314"/>
              <a:ext cx="27" cy="52"/>
            </a:xfrm>
            <a:custGeom>
              <a:avLst/>
              <a:gdLst>
                <a:gd name="T0" fmla="*/ 0 w 122"/>
                <a:gd name="T1" fmla="*/ 0 h 225"/>
                <a:gd name="T2" fmla="*/ 0 w 122"/>
                <a:gd name="T3" fmla="*/ 0 h 225"/>
                <a:gd name="T4" fmla="*/ 0 w 122"/>
                <a:gd name="T5" fmla="*/ 0 h 225"/>
                <a:gd name="T6" fmla="*/ 0 w 122"/>
                <a:gd name="T7" fmla="*/ 0 h 225"/>
                <a:gd name="T8" fmla="*/ 0 w 122"/>
                <a:gd name="T9" fmla="*/ 0 h 225"/>
                <a:gd name="T10" fmla="*/ 0 w 122"/>
                <a:gd name="T11" fmla="*/ 0 h 225"/>
                <a:gd name="T12" fmla="*/ 0 w 122"/>
                <a:gd name="T13" fmla="*/ 0 h 2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225">
                  <a:moveTo>
                    <a:pt x="0" y="0"/>
                  </a:moveTo>
                  <a:lnTo>
                    <a:pt x="0" y="225"/>
                  </a:lnTo>
                  <a:lnTo>
                    <a:pt x="122" y="225"/>
                  </a:lnTo>
                  <a:lnTo>
                    <a:pt x="122" y="201"/>
                  </a:lnTo>
                  <a:lnTo>
                    <a:pt x="25" y="201"/>
                  </a:lnTo>
                  <a:lnTo>
                    <a:pt x="2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Rectangle 76">
              <a:extLst>
                <a:ext uri="{FF2B5EF4-FFF2-40B4-BE49-F238E27FC236}">
                  <a16:creationId xmlns:a16="http://schemas.microsoft.com/office/drawing/2014/main" id="{FA7C6A80-7567-B942-B99E-B2D833F1F4F2}"/>
                </a:ext>
              </a:extLst>
            </p:cNvPr>
            <p:cNvSpPr>
              <a:spLocks noChangeArrowheads="1"/>
            </p:cNvSpPr>
            <p:nvPr/>
          </p:nvSpPr>
          <p:spPr bwMode="auto">
            <a:xfrm>
              <a:off x="608" y="2314"/>
              <a:ext cx="6" cy="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defRPr/>
              </a:pPr>
              <a:endParaRPr lang="en-GB" altLang="en-US" sz="1800">
                <a:cs typeface="+mn-cs"/>
              </a:endParaRPr>
            </a:p>
          </p:txBody>
        </p:sp>
        <p:sp>
          <p:nvSpPr>
            <p:cNvPr id="54" name="Freeform 77">
              <a:extLst>
                <a:ext uri="{FF2B5EF4-FFF2-40B4-BE49-F238E27FC236}">
                  <a16:creationId xmlns:a16="http://schemas.microsoft.com/office/drawing/2014/main" id="{10B50EFB-BD6F-474C-A1B1-1E42E48F0255}"/>
                </a:ext>
              </a:extLst>
            </p:cNvPr>
            <p:cNvSpPr>
              <a:spLocks/>
            </p:cNvSpPr>
            <p:nvPr/>
          </p:nvSpPr>
          <p:spPr bwMode="auto">
            <a:xfrm>
              <a:off x="629" y="2314"/>
              <a:ext cx="35" cy="52"/>
            </a:xfrm>
            <a:custGeom>
              <a:avLst/>
              <a:gdLst>
                <a:gd name="T0" fmla="*/ 0 w 152"/>
                <a:gd name="T1" fmla="*/ 0 h 225"/>
                <a:gd name="T2" fmla="*/ 0 w 152"/>
                <a:gd name="T3" fmla="*/ 0 h 225"/>
                <a:gd name="T4" fmla="*/ 0 w 152"/>
                <a:gd name="T5" fmla="*/ 0 h 225"/>
                <a:gd name="T6" fmla="*/ 0 w 152"/>
                <a:gd name="T7" fmla="*/ 0 h 225"/>
                <a:gd name="T8" fmla="*/ 0 w 152"/>
                <a:gd name="T9" fmla="*/ 0 h 225"/>
                <a:gd name="T10" fmla="*/ 0 w 152"/>
                <a:gd name="T11" fmla="*/ 0 h 225"/>
                <a:gd name="T12" fmla="*/ 0 w 152"/>
                <a:gd name="T13" fmla="*/ 0 h 225"/>
                <a:gd name="T14" fmla="*/ 0 w 152"/>
                <a:gd name="T15" fmla="*/ 0 h 225"/>
                <a:gd name="T16" fmla="*/ 0 w 152"/>
                <a:gd name="T17" fmla="*/ 0 h 2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2" h="225">
                  <a:moveTo>
                    <a:pt x="152" y="0"/>
                  </a:moveTo>
                  <a:lnTo>
                    <a:pt x="128" y="0"/>
                  </a:lnTo>
                  <a:lnTo>
                    <a:pt x="78" y="202"/>
                  </a:lnTo>
                  <a:lnTo>
                    <a:pt x="74" y="202"/>
                  </a:lnTo>
                  <a:lnTo>
                    <a:pt x="24" y="0"/>
                  </a:lnTo>
                  <a:lnTo>
                    <a:pt x="0" y="0"/>
                  </a:lnTo>
                  <a:lnTo>
                    <a:pt x="57" y="225"/>
                  </a:lnTo>
                  <a:lnTo>
                    <a:pt x="96" y="225"/>
                  </a:lnTo>
                  <a:lnTo>
                    <a:pt x="1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78">
              <a:extLst>
                <a:ext uri="{FF2B5EF4-FFF2-40B4-BE49-F238E27FC236}">
                  <a16:creationId xmlns:a16="http://schemas.microsoft.com/office/drawing/2014/main" id="{4D0F512D-780F-AC4A-BD13-6802518E007B}"/>
                </a:ext>
              </a:extLst>
            </p:cNvPr>
            <p:cNvSpPr>
              <a:spLocks/>
            </p:cNvSpPr>
            <p:nvPr/>
          </p:nvSpPr>
          <p:spPr bwMode="auto">
            <a:xfrm>
              <a:off x="679" y="2314"/>
              <a:ext cx="28" cy="52"/>
            </a:xfrm>
            <a:custGeom>
              <a:avLst/>
              <a:gdLst>
                <a:gd name="T0" fmla="*/ 0 w 122"/>
                <a:gd name="T1" fmla="*/ 0 h 225"/>
                <a:gd name="T2" fmla="*/ 0 w 122"/>
                <a:gd name="T3" fmla="*/ 0 h 225"/>
                <a:gd name="T4" fmla="*/ 0 w 122"/>
                <a:gd name="T5" fmla="*/ 0 h 225"/>
                <a:gd name="T6" fmla="*/ 0 w 122"/>
                <a:gd name="T7" fmla="*/ 0 h 225"/>
                <a:gd name="T8" fmla="*/ 0 w 122"/>
                <a:gd name="T9" fmla="*/ 0 h 225"/>
                <a:gd name="T10" fmla="*/ 0 w 122"/>
                <a:gd name="T11" fmla="*/ 0 h 225"/>
                <a:gd name="T12" fmla="*/ 0 w 122"/>
                <a:gd name="T13" fmla="*/ 0 h 225"/>
                <a:gd name="T14" fmla="*/ 0 w 122"/>
                <a:gd name="T15" fmla="*/ 0 h 225"/>
                <a:gd name="T16" fmla="*/ 0 w 122"/>
                <a:gd name="T17" fmla="*/ 0 h 225"/>
                <a:gd name="T18" fmla="*/ 0 w 122"/>
                <a:gd name="T19" fmla="*/ 0 h 225"/>
                <a:gd name="T20" fmla="*/ 0 w 122"/>
                <a:gd name="T21" fmla="*/ 0 h 225"/>
                <a:gd name="T22" fmla="*/ 0 w 122"/>
                <a:gd name="T23" fmla="*/ 0 h 225"/>
                <a:gd name="T24" fmla="*/ 0 w 122"/>
                <a:gd name="T25" fmla="*/ 0 h 2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2" h="225">
                  <a:moveTo>
                    <a:pt x="122" y="24"/>
                  </a:moveTo>
                  <a:lnTo>
                    <a:pt x="122" y="0"/>
                  </a:lnTo>
                  <a:lnTo>
                    <a:pt x="0" y="0"/>
                  </a:lnTo>
                  <a:lnTo>
                    <a:pt x="0" y="225"/>
                  </a:lnTo>
                  <a:lnTo>
                    <a:pt x="122" y="225"/>
                  </a:lnTo>
                  <a:lnTo>
                    <a:pt x="122" y="201"/>
                  </a:lnTo>
                  <a:lnTo>
                    <a:pt x="24" y="201"/>
                  </a:lnTo>
                  <a:lnTo>
                    <a:pt x="24" y="118"/>
                  </a:lnTo>
                  <a:lnTo>
                    <a:pt x="114" y="118"/>
                  </a:lnTo>
                  <a:lnTo>
                    <a:pt x="114" y="94"/>
                  </a:lnTo>
                  <a:lnTo>
                    <a:pt x="24" y="94"/>
                  </a:lnTo>
                  <a:lnTo>
                    <a:pt x="24" y="24"/>
                  </a:lnTo>
                  <a:lnTo>
                    <a:pt x="12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79">
              <a:extLst>
                <a:ext uri="{FF2B5EF4-FFF2-40B4-BE49-F238E27FC236}">
                  <a16:creationId xmlns:a16="http://schemas.microsoft.com/office/drawing/2014/main" id="{9A240A05-0611-8846-9C5F-20AF670E38A2}"/>
                </a:ext>
              </a:extLst>
            </p:cNvPr>
            <p:cNvSpPr>
              <a:spLocks/>
            </p:cNvSpPr>
            <p:nvPr/>
          </p:nvSpPr>
          <p:spPr bwMode="auto">
            <a:xfrm>
              <a:off x="562" y="2380"/>
              <a:ext cx="53" cy="52"/>
            </a:xfrm>
            <a:custGeom>
              <a:avLst/>
              <a:gdLst>
                <a:gd name="T0" fmla="*/ 0 w 235"/>
                <a:gd name="T1" fmla="*/ 0 h 225"/>
                <a:gd name="T2" fmla="*/ 0 w 235"/>
                <a:gd name="T3" fmla="*/ 0 h 225"/>
                <a:gd name="T4" fmla="*/ 0 w 235"/>
                <a:gd name="T5" fmla="*/ 0 h 225"/>
                <a:gd name="T6" fmla="*/ 0 w 235"/>
                <a:gd name="T7" fmla="*/ 0 h 225"/>
                <a:gd name="T8" fmla="*/ 0 w 235"/>
                <a:gd name="T9" fmla="*/ 0 h 225"/>
                <a:gd name="T10" fmla="*/ 0 w 235"/>
                <a:gd name="T11" fmla="*/ 0 h 225"/>
                <a:gd name="T12" fmla="*/ 0 w 235"/>
                <a:gd name="T13" fmla="*/ 0 h 225"/>
                <a:gd name="T14" fmla="*/ 0 w 235"/>
                <a:gd name="T15" fmla="*/ 0 h 225"/>
                <a:gd name="T16" fmla="*/ 0 w 235"/>
                <a:gd name="T17" fmla="*/ 0 h 225"/>
                <a:gd name="T18" fmla="*/ 0 w 235"/>
                <a:gd name="T19" fmla="*/ 0 h 225"/>
                <a:gd name="T20" fmla="*/ 0 w 235"/>
                <a:gd name="T21" fmla="*/ 0 h 225"/>
                <a:gd name="T22" fmla="*/ 0 w 235"/>
                <a:gd name="T23" fmla="*/ 0 h 225"/>
                <a:gd name="T24" fmla="*/ 0 w 235"/>
                <a:gd name="T25" fmla="*/ 0 h 225"/>
                <a:gd name="T26" fmla="*/ 0 w 235"/>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5" h="225">
                  <a:moveTo>
                    <a:pt x="210" y="0"/>
                  </a:moveTo>
                  <a:lnTo>
                    <a:pt x="172" y="187"/>
                  </a:lnTo>
                  <a:lnTo>
                    <a:pt x="129" y="0"/>
                  </a:lnTo>
                  <a:lnTo>
                    <a:pt x="106" y="0"/>
                  </a:lnTo>
                  <a:lnTo>
                    <a:pt x="63" y="188"/>
                  </a:lnTo>
                  <a:lnTo>
                    <a:pt x="25" y="0"/>
                  </a:lnTo>
                  <a:lnTo>
                    <a:pt x="0" y="0"/>
                  </a:lnTo>
                  <a:lnTo>
                    <a:pt x="47" y="225"/>
                  </a:lnTo>
                  <a:lnTo>
                    <a:pt x="76" y="225"/>
                  </a:lnTo>
                  <a:lnTo>
                    <a:pt x="118" y="51"/>
                  </a:lnTo>
                  <a:lnTo>
                    <a:pt x="159" y="225"/>
                  </a:lnTo>
                  <a:lnTo>
                    <a:pt x="188" y="225"/>
                  </a:lnTo>
                  <a:lnTo>
                    <a:pt x="235" y="0"/>
                  </a:lnTo>
                  <a:lnTo>
                    <a:pt x="2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Rectangle 80">
              <a:extLst>
                <a:ext uri="{FF2B5EF4-FFF2-40B4-BE49-F238E27FC236}">
                  <a16:creationId xmlns:a16="http://schemas.microsoft.com/office/drawing/2014/main" id="{12189A65-962F-4F46-ACBF-E8356D670534}"/>
                </a:ext>
              </a:extLst>
            </p:cNvPr>
            <p:cNvSpPr>
              <a:spLocks noChangeArrowheads="1"/>
            </p:cNvSpPr>
            <p:nvPr/>
          </p:nvSpPr>
          <p:spPr bwMode="auto">
            <a:xfrm>
              <a:off x="631" y="2380"/>
              <a:ext cx="5" cy="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defRPr/>
              </a:pPr>
              <a:endParaRPr lang="en-GB" altLang="en-US" sz="1800">
                <a:cs typeface="+mn-cs"/>
              </a:endParaRPr>
            </a:p>
          </p:txBody>
        </p:sp>
        <p:sp>
          <p:nvSpPr>
            <p:cNvPr id="58" name="Freeform 81">
              <a:extLst>
                <a:ext uri="{FF2B5EF4-FFF2-40B4-BE49-F238E27FC236}">
                  <a16:creationId xmlns:a16="http://schemas.microsoft.com/office/drawing/2014/main" id="{3FB8B35E-AA33-D747-ADAE-6857F5ADF220}"/>
                </a:ext>
              </a:extLst>
            </p:cNvPr>
            <p:cNvSpPr>
              <a:spLocks/>
            </p:cNvSpPr>
            <p:nvPr/>
          </p:nvSpPr>
          <p:spPr bwMode="auto">
            <a:xfrm>
              <a:off x="651" y="2380"/>
              <a:ext cx="31" cy="52"/>
            </a:xfrm>
            <a:custGeom>
              <a:avLst/>
              <a:gdLst>
                <a:gd name="T0" fmla="*/ 0 w 134"/>
                <a:gd name="T1" fmla="*/ 0 h 225"/>
                <a:gd name="T2" fmla="*/ 0 w 134"/>
                <a:gd name="T3" fmla="*/ 0 h 225"/>
                <a:gd name="T4" fmla="*/ 0 w 134"/>
                <a:gd name="T5" fmla="*/ 0 h 225"/>
                <a:gd name="T6" fmla="*/ 0 w 134"/>
                <a:gd name="T7" fmla="*/ 0 h 225"/>
                <a:gd name="T8" fmla="*/ 0 w 134"/>
                <a:gd name="T9" fmla="*/ 0 h 225"/>
                <a:gd name="T10" fmla="*/ 0 w 134"/>
                <a:gd name="T11" fmla="*/ 0 h 225"/>
                <a:gd name="T12" fmla="*/ 0 w 134"/>
                <a:gd name="T13" fmla="*/ 0 h 225"/>
                <a:gd name="T14" fmla="*/ 0 w 134"/>
                <a:gd name="T15" fmla="*/ 0 h 225"/>
                <a:gd name="T16" fmla="*/ 0 w 134"/>
                <a:gd name="T17" fmla="*/ 0 h 2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225">
                  <a:moveTo>
                    <a:pt x="0" y="24"/>
                  </a:moveTo>
                  <a:lnTo>
                    <a:pt x="55" y="24"/>
                  </a:lnTo>
                  <a:lnTo>
                    <a:pt x="55" y="225"/>
                  </a:lnTo>
                  <a:lnTo>
                    <a:pt x="79" y="225"/>
                  </a:lnTo>
                  <a:lnTo>
                    <a:pt x="79" y="24"/>
                  </a:lnTo>
                  <a:lnTo>
                    <a:pt x="134" y="24"/>
                  </a:lnTo>
                  <a:lnTo>
                    <a:pt x="134" y="0"/>
                  </a:lnTo>
                  <a:lnTo>
                    <a:pt x="0" y="0"/>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82">
              <a:extLst>
                <a:ext uri="{FF2B5EF4-FFF2-40B4-BE49-F238E27FC236}">
                  <a16:creationId xmlns:a16="http://schemas.microsoft.com/office/drawing/2014/main" id="{EC30E490-AD4D-2648-A435-80217F4CB6F1}"/>
                </a:ext>
              </a:extLst>
            </p:cNvPr>
            <p:cNvSpPr>
              <a:spLocks/>
            </p:cNvSpPr>
            <p:nvPr/>
          </p:nvSpPr>
          <p:spPr bwMode="auto">
            <a:xfrm>
              <a:off x="697" y="2380"/>
              <a:ext cx="30" cy="52"/>
            </a:xfrm>
            <a:custGeom>
              <a:avLst/>
              <a:gdLst>
                <a:gd name="T0" fmla="*/ 0 w 132"/>
                <a:gd name="T1" fmla="*/ 0 h 225"/>
                <a:gd name="T2" fmla="*/ 0 w 132"/>
                <a:gd name="T3" fmla="*/ 0 h 225"/>
                <a:gd name="T4" fmla="*/ 0 w 132"/>
                <a:gd name="T5" fmla="*/ 0 h 225"/>
                <a:gd name="T6" fmla="*/ 0 w 132"/>
                <a:gd name="T7" fmla="*/ 0 h 225"/>
                <a:gd name="T8" fmla="*/ 0 w 132"/>
                <a:gd name="T9" fmla="*/ 0 h 225"/>
                <a:gd name="T10" fmla="*/ 0 w 132"/>
                <a:gd name="T11" fmla="*/ 0 h 225"/>
                <a:gd name="T12" fmla="*/ 0 w 132"/>
                <a:gd name="T13" fmla="*/ 0 h 225"/>
                <a:gd name="T14" fmla="*/ 0 w 132"/>
                <a:gd name="T15" fmla="*/ 0 h 225"/>
                <a:gd name="T16" fmla="*/ 0 w 132"/>
                <a:gd name="T17" fmla="*/ 0 h 225"/>
                <a:gd name="T18" fmla="*/ 0 w 132"/>
                <a:gd name="T19" fmla="*/ 0 h 225"/>
                <a:gd name="T20" fmla="*/ 0 w 132"/>
                <a:gd name="T21" fmla="*/ 0 h 225"/>
                <a:gd name="T22" fmla="*/ 0 w 132"/>
                <a:gd name="T23" fmla="*/ 0 h 225"/>
                <a:gd name="T24" fmla="*/ 0 w 132"/>
                <a:gd name="T25" fmla="*/ 0 h 2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2" h="225">
                  <a:moveTo>
                    <a:pt x="108" y="95"/>
                  </a:moveTo>
                  <a:lnTo>
                    <a:pt x="25" y="95"/>
                  </a:lnTo>
                  <a:lnTo>
                    <a:pt x="25" y="0"/>
                  </a:lnTo>
                  <a:lnTo>
                    <a:pt x="0" y="0"/>
                  </a:lnTo>
                  <a:lnTo>
                    <a:pt x="0" y="225"/>
                  </a:lnTo>
                  <a:lnTo>
                    <a:pt x="25" y="225"/>
                  </a:lnTo>
                  <a:lnTo>
                    <a:pt x="25" y="119"/>
                  </a:lnTo>
                  <a:lnTo>
                    <a:pt x="108" y="119"/>
                  </a:lnTo>
                  <a:lnTo>
                    <a:pt x="108" y="225"/>
                  </a:lnTo>
                  <a:lnTo>
                    <a:pt x="132" y="225"/>
                  </a:lnTo>
                  <a:lnTo>
                    <a:pt x="132" y="0"/>
                  </a:lnTo>
                  <a:lnTo>
                    <a:pt x="108" y="0"/>
                  </a:lnTo>
                  <a:lnTo>
                    <a:pt x="108" y="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83">
              <a:extLst>
                <a:ext uri="{FF2B5EF4-FFF2-40B4-BE49-F238E27FC236}">
                  <a16:creationId xmlns:a16="http://schemas.microsoft.com/office/drawing/2014/main" id="{2E74A77E-9F90-DE4A-9675-2FA8D9BAFC1D}"/>
                </a:ext>
              </a:extLst>
            </p:cNvPr>
            <p:cNvSpPr>
              <a:spLocks noEditPoints="1"/>
            </p:cNvSpPr>
            <p:nvPr/>
          </p:nvSpPr>
          <p:spPr bwMode="auto">
            <a:xfrm>
              <a:off x="566" y="2446"/>
              <a:ext cx="29" cy="52"/>
            </a:xfrm>
            <a:custGeom>
              <a:avLst/>
              <a:gdLst>
                <a:gd name="T0" fmla="*/ 0 w 128"/>
                <a:gd name="T1" fmla="*/ 0 h 226"/>
                <a:gd name="T2" fmla="*/ 0 w 128"/>
                <a:gd name="T3" fmla="*/ 0 h 226"/>
                <a:gd name="T4" fmla="*/ 0 w 128"/>
                <a:gd name="T5" fmla="*/ 0 h 226"/>
                <a:gd name="T6" fmla="*/ 0 w 128"/>
                <a:gd name="T7" fmla="*/ 0 h 226"/>
                <a:gd name="T8" fmla="*/ 0 w 128"/>
                <a:gd name="T9" fmla="*/ 0 h 226"/>
                <a:gd name="T10" fmla="*/ 0 w 128"/>
                <a:gd name="T11" fmla="*/ 0 h 226"/>
                <a:gd name="T12" fmla="*/ 0 w 128"/>
                <a:gd name="T13" fmla="*/ 0 h 226"/>
                <a:gd name="T14" fmla="*/ 0 w 128"/>
                <a:gd name="T15" fmla="*/ 0 h 226"/>
                <a:gd name="T16" fmla="*/ 0 w 128"/>
                <a:gd name="T17" fmla="*/ 0 h 226"/>
                <a:gd name="T18" fmla="*/ 0 w 128"/>
                <a:gd name="T19" fmla="*/ 0 h 226"/>
                <a:gd name="T20" fmla="*/ 0 w 128"/>
                <a:gd name="T21" fmla="*/ 0 h 226"/>
                <a:gd name="T22" fmla="*/ 0 w 128"/>
                <a:gd name="T23" fmla="*/ 0 h 226"/>
                <a:gd name="T24" fmla="*/ 0 w 128"/>
                <a:gd name="T25" fmla="*/ 0 h 226"/>
                <a:gd name="T26" fmla="*/ 0 w 128"/>
                <a:gd name="T27" fmla="*/ 0 h 226"/>
                <a:gd name="T28" fmla="*/ 0 w 128"/>
                <a:gd name="T29" fmla="*/ 0 h 226"/>
                <a:gd name="T30" fmla="*/ 0 w 128"/>
                <a:gd name="T31" fmla="*/ 0 h 226"/>
                <a:gd name="T32" fmla="*/ 0 w 128"/>
                <a:gd name="T33" fmla="*/ 0 h 2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8" h="226">
                  <a:moveTo>
                    <a:pt x="67" y="0"/>
                  </a:moveTo>
                  <a:lnTo>
                    <a:pt x="0" y="0"/>
                  </a:lnTo>
                  <a:lnTo>
                    <a:pt x="0" y="226"/>
                  </a:lnTo>
                  <a:lnTo>
                    <a:pt x="25" y="226"/>
                  </a:lnTo>
                  <a:lnTo>
                    <a:pt x="25" y="137"/>
                  </a:lnTo>
                  <a:lnTo>
                    <a:pt x="68" y="137"/>
                  </a:lnTo>
                  <a:cubicBezTo>
                    <a:pt x="118" y="137"/>
                    <a:pt x="128" y="96"/>
                    <a:pt x="128" y="76"/>
                  </a:cubicBezTo>
                  <a:lnTo>
                    <a:pt x="128" y="60"/>
                  </a:lnTo>
                  <a:cubicBezTo>
                    <a:pt x="128" y="41"/>
                    <a:pt x="118" y="0"/>
                    <a:pt x="67" y="0"/>
                  </a:cubicBezTo>
                  <a:close/>
                  <a:moveTo>
                    <a:pt x="103" y="76"/>
                  </a:moveTo>
                  <a:lnTo>
                    <a:pt x="103" y="76"/>
                  </a:lnTo>
                  <a:cubicBezTo>
                    <a:pt x="103" y="108"/>
                    <a:pt x="80" y="113"/>
                    <a:pt x="67" y="113"/>
                  </a:cubicBezTo>
                  <a:lnTo>
                    <a:pt x="25" y="113"/>
                  </a:lnTo>
                  <a:lnTo>
                    <a:pt x="25" y="24"/>
                  </a:lnTo>
                  <a:lnTo>
                    <a:pt x="66" y="24"/>
                  </a:lnTo>
                  <a:cubicBezTo>
                    <a:pt x="80" y="24"/>
                    <a:pt x="103" y="29"/>
                    <a:pt x="103" y="61"/>
                  </a:cubicBezTo>
                  <a:lnTo>
                    <a:pt x="103"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84">
              <a:extLst>
                <a:ext uri="{FF2B5EF4-FFF2-40B4-BE49-F238E27FC236}">
                  <a16:creationId xmlns:a16="http://schemas.microsoft.com/office/drawing/2014/main" id="{A96D1D53-13DB-5E4F-8612-679AA62CCC73}"/>
                </a:ext>
              </a:extLst>
            </p:cNvPr>
            <p:cNvSpPr>
              <a:spLocks noEditPoints="1"/>
            </p:cNvSpPr>
            <p:nvPr/>
          </p:nvSpPr>
          <p:spPr bwMode="auto">
            <a:xfrm>
              <a:off x="606" y="2445"/>
              <a:ext cx="29" cy="54"/>
            </a:xfrm>
            <a:custGeom>
              <a:avLst/>
              <a:gdLst>
                <a:gd name="T0" fmla="*/ 0 w 127"/>
                <a:gd name="T1" fmla="*/ 0 h 230"/>
                <a:gd name="T2" fmla="*/ 0 w 127"/>
                <a:gd name="T3" fmla="*/ 0 h 230"/>
                <a:gd name="T4" fmla="*/ 0 w 127"/>
                <a:gd name="T5" fmla="*/ 0 h 230"/>
                <a:gd name="T6" fmla="*/ 0 w 127"/>
                <a:gd name="T7" fmla="*/ 0 h 230"/>
                <a:gd name="T8" fmla="*/ 0 w 127"/>
                <a:gd name="T9" fmla="*/ 0 h 230"/>
                <a:gd name="T10" fmla="*/ 0 w 127"/>
                <a:gd name="T11" fmla="*/ 0 h 230"/>
                <a:gd name="T12" fmla="*/ 0 w 127"/>
                <a:gd name="T13" fmla="*/ 0 h 230"/>
                <a:gd name="T14" fmla="*/ 0 w 127"/>
                <a:gd name="T15" fmla="*/ 0 h 230"/>
                <a:gd name="T16" fmla="*/ 0 w 127"/>
                <a:gd name="T17" fmla="*/ 0 h 230"/>
                <a:gd name="T18" fmla="*/ 0 w 127"/>
                <a:gd name="T19" fmla="*/ 0 h 230"/>
                <a:gd name="T20" fmla="*/ 0 w 127"/>
                <a:gd name="T21" fmla="*/ 0 h 230"/>
                <a:gd name="T22" fmla="*/ 0 w 127"/>
                <a:gd name="T23" fmla="*/ 0 h 230"/>
                <a:gd name="T24" fmla="*/ 0 w 127"/>
                <a:gd name="T25" fmla="*/ 0 h 230"/>
                <a:gd name="T26" fmla="*/ 0 w 127"/>
                <a:gd name="T27" fmla="*/ 0 h 230"/>
                <a:gd name="T28" fmla="*/ 0 w 127"/>
                <a:gd name="T29" fmla="*/ 0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7" h="230">
                  <a:moveTo>
                    <a:pt x="64" y="0"/>
                  </a:moveTo>
                  <a:cubicBezTo>
                    <a:pt x="13" y="0"/>
                    <a:pt x="0" y="40"/>
                    <a:pt x="0" y="60"/>
                  </a:cubicBezTo>
                  <a:lnTo>
                    <a:pt x="0" y="170"/>
                  </a:lnTo>
                  <a:cubicBezTo>
                    <a:pt x="0" y="191"/>
                    <a:pt x="14" y="230"/>
                    <a:pt x="64" y="230"/>
                  </a:cubicBezTo>
                  <a:cubicBezTo>
                    <a:pt x="114" y="230"/>
                    <a:pt x="127" y="191"/>
                    <a:pt x="127" y="170"/>
                  </a:cubicBezTo>
                  <a:lnTo>
                    <a:pt x="127" y="60"/>
                  </a:lnTo>
                  <a:cubicBezTo>
                    <a:pt x="127" y="40"/>
                    <a:pt x="113" y="0"/>
                    <a:pt x="64" y="0"/>
                  </a:cubicBezTo>
                  <a:close/>
                  <a:moveTo>
                    <a:pt x="103" y="170"/>
                  </a:moveTo>
                  <a:lnTo>
                    <a:pt x="103" y="170"/>
                  </a:lnTo>
                  <a:cubicBezTo>
                    <a:pt x="103" y="202"/>
                    <a:pt x="77" y="207"/>
                    <a:pt x="64" y="207"/>
                  </a:cubicBezTo>
                  <a:cubicBezTo>
                    <a:pt x="51" y="207"/>
                    <a:pt x="24" y="202"/>
                    <a:pt x="24" y="170"/>
                  </a:cubicBezTo>
                  <a:lnTo>
                    <a:pt x="24" y="60"/>
                  </a:lnTo>
                  <a:cubicBezTo>
                    <a:pt x="24" y="29"/>
                    <a:pt x="51" y="24"/>
                    <a:pt x="64" y="24"/>
                  </a:cubicBezTo>
                  <a:cubicBezTo>
                    <a:pt x="77" y="24"/>
                    <a:pt x="103" y="29"/>
                    <a:pt x="103" y="60"/>
                  </a:cubicBezTo>
                  <a:lnTo>
                    <a:pt x="103"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85">
              <a:extLst>
                <a:ext uri="{FF2B5EF4-FFF2-40B4-BE49-F238E27FC236}">
                  <a16:creationId xmlns:a16="http://schemas.microsoft.com/office/drawing/2014/main" id="{2FBF7BFA-8AEE-9F45-8510-C8FE063868D0}"/>
                </a:ext>
              </a:extLst>
            </p:cNvPr>
            <p:cNvSpPr>
              <a:spLocks/>
            </p:cNvSpPr>
            <p:nvPr/>
          </p:nvSpPr>
          <p:spPr bwMode="auto">
            <a:xfrm>
              <a:off x="644" y="2446"/>
              <a:ext cx="35" cy="52"/>
            </a:xfrm>
            <a:custGeom>
              <a:avLst/>
              <a:gdLst>
                <a:gd name="T0" fmla="*/ 0 w 152"/>
                <a:gd name="T1" fmla="*/ 0 h 226"/>
                <a:gd name="T2" fmla="*/ 0 w 152"/>
                <a:gd name="T3" fmla="*/ 0 h 226"/>
                <a:gd name="T4" fmla="*/ 0 w 152"/>
                <a:gd name="T5" fmla="*/ 0 h 226"/>
                <a:gd name="T6" fmla="*/ 0 w 152"/>
                <a:gd name="T7" fmla="*/ 0 h 226"/>
                <a:gd name="T8" fmla="*/ 0 w 152"/>
                <a:gd name="T9" fmla="*/ 0 h 226"/>
                <a:gd name="T10" fmla="*/ 0 w 152"/>
                <a:gd name="T11" fmla="*/ 0 h 226"/>
                <a:gd name="T12" fmla="*/ 0 w 152"/>
                <a:gd name="T13" fmla="*/ 0 h 226"/>
                <a:gd name="T14" fmla="*/ 0 w 152"/>
                <a:gd name="T15" fmla="*/ 0 h 226"/>
                <a:gd name="T16" fmla="*/ 0 w 152"/>
                <a:gd name="T17" fmla="*/ 0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2" h="226">
                  <a:moveTo>
                    <a:pt x="79" y="202"/>
                  </a:moveTo>
                  <a:lnTo>
                    <a:pt x="74" y="202"/>
                  </a:lnTo>
                  <a:lnTo>
                    <a:pt x="24" y="0"/>
                  </a:lnTo>
                  <a:lnTo>
                    <a:pt x="0" y="0"/>
                  </a:lnTo>
                  <a:lnTo>
                    <a:pt x="57" y="226"/>
                  </a:lnTo>
                  <a:lnTo>
                    <a:pt x="96" y="226"/>
                  </a:lnTo>
                  <a:lnTo>
                    <a:pt x="152" y="0"/>
                  </a:lnTo>
                  <a:lnTo>
                    <a:pt x="128" y="0"/>
                  </a:lnTo>
                  <a:lnTo>
                    <a:pt x="79"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86">
              <a:extLst>
                <a:ext uri="{FF2B5EF4-FFF2-40B4-BE49-F238E27FC236}">
                  <a16:creationId xmlns:a16="http://schemas.microsoft.com/office/drawing/2014/main" id="{7F2550A5-D474-7149-80D9-CE51F409AB3D}"/>
                </a:ext>
              </a:extLst>
            </p:cNvPr>
            <p:cNvSpPr>
              <a:spLocks/>
            </p:cNvSpPr>
            <p:nvPr/>
          </p:nvSpPr>
          <p:spPr bwMode="auto">
            <a:xfrm>
              <a:off x="690" y="2446"/>
              <a:ext cx="28" cy="52"/>
            </a:xfrm>
            <a:custGeom>
              <a:avLst/>
              <a:gdLst>
                <a:gd name="T0" fmla="*/ 0 w 122"/>
                <a:gd name="T1" fmla="*/ 0 h 226"/>
                <a:gd name="T2" fmla="*/ 0 w 122"/>
                <a:gd name="T3" fmla="*/ 0 h 226"/>
                <a:gd name="T4" fmla="*/ 0 w 122"/>
                <a:gd name="T5" fmla="*/ 0 h 226"/>
                <a:gd name="T6" fmla="*/ 0 w 122"/>
                <a:gd name="T7" fmla="*/ 0 h 226"/>
                <a:gd name="T8" fmla="*/ 0 w 122"/>
                <a:gd name="T9" fmla="*/ 0 h 226"/>
                <a:gd name="T10" fmla="*/ 0 w 122"/>
                <a:gd name="T11" fmla="*/ 0 h 226"/>
                <a:gd name="T12" fmla="*/ 0 w 122"/>
                <a:gd name="T13" fmla="*/ 0 h 226"/>
                <a:gd name="T14" fmla="*/ 0 w 122"/>
                <a:gd name="T15" fmla="*/ 0 h 226"/>
                <a:gd name="T16" fmla="*/ 0 w 122"/>
                <a:gd name="T17" fmla="*/ 0 h 226"/>
                <a:gd name="T18" fmla="*/ 0 w 122"/>
                <a:gd name="T19" fmla="*/ 0 h 226"/>
                <a:gd name="T20" fmla="*/ 0 w 122"/>
                <a:gd name="T21" fmla="*/ 0 h 226"/>
                <a:gd name="T22" fmla="*/ 0 w 122"/>
                <a:gd name="T23" fmla="*/ 0 h 226"/>
                <a:gd name="T24" fmla="*/ 0 w 122"/>
                <a:gd name="T25" fmla="*/ 0 h 2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2" h="226">
                  <a:moveTo>
                    <a:pt x="0" y="226"/>
                  </a:moveTo>
                  <a:lnTo>
                    <a:pt x="122" y="226"/>
                  </a:lnTo>
                  <a:lnTo>
                    <a:pt x="122" y="202"/>
                  </a:lnTo>
                  <a:lnTo>
                    <a:pt x="24" y="202"/>
                  </a:lnTo>
                  <a:lnTo>
                    <a:pt x="24" y="118"/>
                  </a:lnTo>
                  <a:lnTo>
                    <a:pt x="115" y="118"/>
                  </a:lnTo>
                  <a:lnTo>
                    <a:pt x="115" y="94"/>
                  </a:lnTo>
                  <a:lnTo>
                    <a:pt x="24" y="94"/>
                  </a:lnTo>
                  <a:lnTo>
                    <a:pt x="24" y="24"/>
                  </a:lnTo>
                  <a:lnTo>
                    <a:pt x="122" y="24"/>
                  </a:lnTo>
                  <a:lnTo>
                    <a:pt x="122" y="0"/>
                  </a:lnTo>
                  <a:lnTo>
                    <a:pt x="0" y="0"/>
                  </a:lnTo>
                  <a:lnTo>
                    <a:pt x="0" y="2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87">
              <a:extLst>
                <a:ext uri="{FF2B5EF4-FFF2-40B4-BE49-F238E27FC236}">
                  <a16:creationId xmlns:a16="http://schemas.microsoft.com/office/drawing/2014/main" id="{8D9B0790-781A-4843-9911-88D2167934F9}"/>
                </a:ext>
              </a:extLst>
            </p:cNvPr>
            <p:cNvSpPr>
              <a:spLocks noEditPoints="1"/>
            </p:cNvSpPr>
            <p:nvPr/>
          </p:nvSpPr>
          <p:spPr bwMode="auto">
            <a:xfrm>
              <a:off x="729" y="2446"/>
              <a:ext cx="31" cy="52"/>
            </a:xfrm>
            <a:custGeom>
              <a:avLst/>
              <a:gdLst>
                <a:gd name="T0" fmla="*/ 0 w 133"/>
                <a:gd name="T1" fmla="*/ 0 h 226"/>
                <a:gd name="T2" fmla="*/ 0 w 133"/>
                <a:gd name="T3" fmla="*/ 0 h 226"/>
                <a:gd name="T4" fmla="*/ 0 w 133"/>
                <a:gd name="T5" fmla="*/ 0 h 226"/>
                <a:gd name="T6" fmla="*/ 0 w 133"/>
                <a:gd name="T7" fmla="*/ 0 h 226"/>
                <a:gd name="T8" fmla="*/ 0 w 133"/>
                <a:gd name="T9" fmla="*/ 0 h 226"/>
                <a:gd name="T10" fmla="*/ 0 w 133"/>
                <a:gd name="T11" fmla="*/ 0 h 226"/>
                <a:gd name="T12" fmla="*/ 0 w 133"/>
                <a:gd name="T13" fmla="*/ 0 h 226"/>
                <a:gd name="T14" fmla="*/ 0 w 133"/>
                <a:gd name="T15" fmla="*/ 0 h 226"/>
                <a:gd name="T16" fmla="*/ 0 w 133"/>
                <a:gd name="T17" fmla="*/ 0 h 226"/>
                <a:gd name="T18" fmla="*/ 0 w 133"/>
                <a:gd name="T19" fmla="*/ 0 h 226"/>
                <a:gd name="T20" fmla="*/ 0 w 133"/>
                <a:gd name="T21" fmla="*/ 0 h 226"/>
                <a:gd name="T22" fmla="*/ 0 w 133"/>
                <a:gd name="T23" fmla="*/ 0 h 226"/>
                <a:gd name="T24" fmla="*/ 0 w 133"/>
                <a:gd name="T25" fmla="*/ 0 h 226"/>
                <a:gd name="T26" fmla="*/ 0 w 133"/>
                <a:gd name="T27" fmla="*/ 0 h 226"/>
                <a:gd name="T28" fmla="*/ 0 w 133"/>
                <a:gd name="T29" fmla="*/ 0 h 226"/>
                <a:gd name="T30" fmla="*/ 0 w 133"/>
                <a:gd name="T31" fmla="*/ 0 h 226"/>
                <a:gd name="T32" fmla="*/ 0 w 133"/>
                <a:gd name="T33" fmla="*/ 0 h 226"/>
                <a:gd name="T34" fmla="*/ 0 w 133"/>
                <a:gd name="T35" fmla="*/ 0 h 226"/>
                <a:gd name="T36" fmla="*/ 0 w 133"/>
                <a:gd name="T37" fmla="*/ 0 h 226"/>
                <a:gd name="T38" fmla="*/ 0 w 133"/>
                <a:gd name="T39" fmla="*/ 0 h 2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3" h="226">
                  <a:moveTo>
                    <a:pt x="128" y="70"/>
                  </a:moveTo>
                  <a:lnTo>
                    <a:pt x="128" y="60"/>
                  </a:lnTo>
                  <a:cubicBezTo>
                    <a:pt x="128" y="40"/>
                    <a:pt x="118" y="0"/>
                    <a:pt x="67" y="0"/>
                  </a:cubicBezTo>
                  <a:lnTo>
                    <a:pt x="0" y="0"/>
                  </a:lnTo>
                  <a:lnTo>
                    <a:pt x="0" y="226"/>
                  </a:lnTo>
                  <a:lnTo>
                    <a:pt x="25" y="226"/>
                  </a:lnTo>
                  <a:lnTo>
                    <a:pt x="25" y="130"/>
                  </a:lnTo>
                  <a:lnTo>
                    <a:pt x="62" y="130"/>
                  </a:lnTo>
                  <a:lnTo>
                    <a:pt x="106" y="226"/>
                  </a:lnTo>
                  <a:lnTo>
                    <a:pt x="133" y="226"/>
                  </a:lnTo>
                  <a:lnTo>
                    <a:pt x="87" y="128"/>
                  </a:lnTo>
                  <a:cubicBezTo>
                    <a:pt x="120" y="118"/>
                    <a:pt x="128" y="87"/>
                    <a:pt x="128" y="70"/>
                  </a:cubicBezTo>
                  <a:close/>
                  <a:moveTo>
                    <a:pt x="25" y="106"/>
                  </a:moveTo>
                  <a:lnTo>
                    <a:pt x="25" y="106"/>
                  </a:lnTo>
                  <a:lnTo>
                    <a:pt x="25" y="24"/>
                  </a:lnTo>
                  <a:lnTo>
                    <a:pt x="66" y="24"/>
                  </a:lnTo>
                  <a:cubicBezTo>
                    <a:pt x="80" y="24"/>
                    <a:pt x="104" y="29"/>
                    <a:pt x="104" y="61"/>
                  </a:cubicBezTo>
                  <a:lnTo>
                    <a:pt x="104" y="70"/>
                  </a:lnTo>
                  <a:cubicBezTo>
                    <a:pt x="104" y="102"/>
                    <a:pt x="80" y="106"/>
                    <a:pt x="67" y="106"/>
                  </a:cubicBezTo>
                  <a:lnTo>
                    <a:pt x="25"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88">
              <a:extLst>
                <a:ext uri="{FF2B5EF4-FFF2-40B4-BE49-F238E27FC236}">
                  <a16:creationId xmlns:a16="http://schemas.microsoft.com/office/drawing/2014/main" id="{7ED49BE8-10C5-D44F-8575-694AB25BD961}"/>
                </a:ext>
              </a:extLst>
            </p:cNvPr>
            <p:cNvSpPr>
              <a:spLocks/>
            </p:cNvSpPr>
            <p:nvPr/>
          </p:nvSpPr>
          <p:spPr bwMode="auto">
            <a:xfrm>
              <a:off x="768" y="2446"/>
              <a:ext cx="31" cy="52"/>
            </a:xfrm>
            <a:custGeom>
              <a:avLst/>
              <a:gdLst>
                <a:gd name="T0" fmla="*/ 0 w 134"/>
                <a:gd name="T1" fmla="*/ 0 h 226"/>
                <a:gd name="T2" fmla="*/ 0 w 134"/>
                <a:gd name="T3" fmla="*/ 0 h 226"/>
                <a:gd name="T4" fmla="*/ 0 w 134"/>
                <a:gd name="T5" fmla="*/ 0 h 226"/>
                <a:gd name="T6" fmla="*/ 0 w 134"/>
                <a:gd name="T7" fmla="*/ 0 h 226"/>
                <a:gd name="T8" fmla="*/ 0 w 134"/>
                <a:gd name="T9" fmla="*/ 0 h 226"/>
                <a:gd name="T10" fmla="*/ 0 w 134"/>
                <a:gd name="T11" fmla="*/ 0 h 226"/>
                <a:gd name="T12" fmla="*/ 0 w 134"/>
                <a:gd name="T13" fmla="*/ 0 h 226"/>
                <a:gd name="T14" fmla="*/ 0 w 134"/>
                <a:gd name="T15" fmla="*/ 0 h 226"/>
                <a:gd name="T16" fmla="*/ 0 w 134"/>
                <a:gd name="T17" fmla="*/ 0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226">
                  <a:moveTo>
                    <a:pt x="0" y="24"/>
                  </a:moveTo>
                  <a:lnTo>
                    <a:pt x="55" y="24"/>
                  </a:lnTo>
                  <a:lnTo>
                    <a:pt x="55" y="226"/>
                  </a:lnTo>
                  <a:lnTo>
                    <a:pt x="79" y="226"/>
                  </a:lnTo>
                  <a:lnTo>
                    <a:pt x="79" y="24"/>
                  </a:lnTo>
                  <a:lnTo>
                    <a:pt x="134" y="24"/>
                  </a:lnTo>
                  <a:lnTo>
                    <a:pt x="134" y="0"/>
                  </a:lnTo>
                  <a:lnTo>
                    <a:pt x="0" y="0"/>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89">
              <a:extLst>
                <a:ext uri="{FF2B5EF4-FFF2-40B4-BE49-F238E27FC236}">
                  <a16:creationId xmlns:a16="http://schemas.microsoft.com/office/drawing/2014/main" id="{D08B226E-C274-CE4E-B0FF-7E56CB74F23B}"/>
                </a:ext>
              </a:extLst>
            </p:cNvPr>
            <p:cNvSpPr>
              <a:spLocks/>
            </p:cNvSpPr>
            <p:nvPr/>
          </p:nvSpPr>
          <p:spPr bwMode="auto">
            <a:xfrm>
              <a:off x="808" y="2446"/>
              <a:ext cx="32" cy="52"/>
            </a:xfrm>
            <a:custGeom>
              <a:avLst/>
              <a:gdLst>
                <a:gd name="T0" fmla="*/ 0 w 143"/>
                <a:gd name="T1" fmla="*/ 0 h 226"/>
                <a:gd name="T2" fmla="*/ 0 w 143"/>
                <a:gd name="T3" fmla="*/ 0 h 226"/>
                <a:gd name="T4" fmla="*/ 0 w 143"/>
                <a:gd name="T5" fmla="*/ 0 h 226"/>
                <a:gd name="T6" fmla="*/ 0 w 143"/>
                <a:gd name="T7" fmla="*/ 0 h 226"/>
                <a:gd name="T8" fmla="*/ 0 w 143"/>
                <a:gd name="T9" fmla="*/ 0 h 226"/>
                <a:gd name="T10" fmla="*/ 0 w 143"/>
                <a:gd name="T11" fmla="*/ 0 h 226"/>
                <a:gd name="T12" fmla="*/ 0 w 143"/>
                <a:gd name="T13" fmla="*/ 0 h 226"/>
                <a:gd name="T14" fmla="*/ 0 w 143"/>
                <a:gd name="T15" fmla="*/ 0 h 226"/>
                <a:gd name="T16" fmla="*/ 0 w 143"/>
                <a:gd name="T17" fmla="*/ 0 h 226"/>
                <a:gd name="T18" fmla="*/ 0 w 143"/>
                <a:gd name="T19" fmla="*/ 0 h 2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3" h="226">
                  <a:moveTo>
                    <a:pt x="117" y="0"/>
                  </a:moveTo>
                  <a:lnTo>
                    <a:pt x="72" y="113"/>
                  </a:lnTo>
                  <a:lnTo>
                    <a:pt x="26" y="0"/>
                  </a:lnTo>
                  <a:lnTo>
                    <a:pt x="0" y="0"/>
                  </a:lnTo>
                  <a:lnTo>
                    <a:pt x="59" y="144"/>
                  </a:lnTo>
                  <a:lnTo>
                    <a:pt x="59" y="226"/>
                  </a:lnTo>
                  <a:lnTo>
                    <a:pt x="84" y="226"/>
                  </a:lnTo>
                  <a:lnTo>
                    <a:pt x="84" y="144"/>
                  </a:lnTo>
                  <a:lnTo>
                    <a:pt x="143" y="0"/>
                  </a:lnTo>
                  <a:lnTo>
                    <a:pt x="1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90">
              <a:extLst>
                <a:ext uri="{FF2B5EF4-FFF2-40B4-BE49-F238E27FC236}">
                  <a16:creationId xmlns:a16="http://schemas.microsoft.com/office/drawing/2014/main" id="{A0F92D92-3073-0D44-BF27-777205C55CDA}"/>
                </a:ext>
              </a:extLst>
            </p:cNvPr>
            <p:cNvSpPr>
              <a:spLocks noEditPoints="1"/>
            </p:cNvSpPr>
            <p:nvPr/>
          </p:nvSpPr>
          <p:spPr bwMode="auto">
            <a:xfrm>
              <a:off x="226" y="2182"/>
              <a:ext cx="193" cy="196"/>
            </a:xfrm>
            <a:custGeom>
              <a:avLst/>
              <a:gdLst>
                <a:gd name="T0" fmla="*/ 0 w 847"/>
                <a:gd name="T1" fmla="*/ 0 h 846"/>
                <a:gd name="T2" fmla="*/ 0 w 847"/>
                <a:gd name="T3" fmla="*/ 0 h 846"/>
                <a:gd name="T4" fmla="*/ 0 w 847"/>
                <a:gd name="T5" fmla="*/ 0 h 846"/>
                <a:gd name="T6" fmla="*/ 0 w 847"/>
                <a:gd name="T7" fmla="*/ 0 h 846"/>
                <a:gd name="T8" fmla="*/ 0 w 847"/>
                <a:gd name="T9" fmla="*/ 0 h 846"/>
                <a:gd name="T10" fmla="*/ 0 w 847"/>
                <a:gd name="T11" fmla="*/ 0 h 846"/>
                <a:gd name="T12" fmla="*/ 0 w 847"/>
                <a:gd name="T13" fmla="*/ 0 h 846"/>
                <a:gd name="T14" fmla="*/ 0 w 847"/>
                <a:gd name="T15" fmla="*/ 0 h 846"/>
                <a:gd name="T16" fmla="*/ 0 w 847"/>
                <a:gd name="T17" fmla="*/ 0 h 846"/>
                <a:gd name="T18" fmla="*/ 0 w 847"/>
                <a:gd name="T19" fmla="*/ 0 h 846"/>
                <a:gd name="T20" fmla="*/ 0 w 847"/>
                <a:gd name="T21" fmla="*/ 0 h 846"/>
                <a:gd name="T22" fmla="*/ 0 w 847"/>
                <a:gd name="T23" fmla="*/ 0 h 846"/>
                <a:gd name="T24" fmla="*/ 0 w 847"/>
                <a:gd name="T25" fmla="*/ 0 h 846"/>
                <a:gd name="T26" fmla="*/ 0 w 847"/>
                <a:gd name="T27" fmla="*/ 0 h 846"/>
                <a:gd name="T28" fmla="*/ 0 w 847"/>
                <a:gd name="T29" fmla="*/ 0 h 846"/>
                <a:gd name="T30" fmla="*/ 0 w 847"/>
                <a:gd name="T31" fmla="*/ 0 h 846"/>
                <a:gd name="T32" fmla="*/ 0 w 847"/>
                <a:gd name="T33" fmla="*/ 0 h 846"/>
                <a:gd name="T34" fmla="*/ 0 w 847"/>
                <a:gd name="T35" fmla="*/ 0 h 846"/>
                <a:gd name="T36" fmla="*/ 0 w 847"/>
                <a:gd name="T37" fmla="*/ 0 h 846"/>
                <a:gd name="T38" fmla="*/ 0 w 847"/>
                <a:gd name="T39" fmla="*/ 0 h 846"/>
                <a:gd name="T40" fmla="*/ 0 w 847"/>
                <a:gd name="T41" fmla="*/ 0 h 846"/>
                <a:gd name="T42" fmla="*/ 0 w 847"/>
                <a:gd name="T43" fmla="*/ 0 h 846"/>
                <a:gd name="T44" fmla="*/ 0 w 847"/>
                <a:gd name="T45" fmla="*/ 0 h 846"/>
                <a:gd name="T46" fmla="*/ 0 w 847"/>
                <a:gd name="T47" fmla="*/ 0 h 846"/>
                <a:gd name="T48" fmla="*/ 0 w 847"/>
                <a:gd name="T49" fmla="*/ 0 h 846"/>
                <a:gd name="T50" fmla="*/ 0 w 847"/>
                <a:gd name="T51" fmla="*/ 0 h 846"/>
                <a:gd name="T52" fmla="*/ 0 w 847"/>
                <a:gd name="T53" fmla="*/ 0 h 846"/>
                <a:gd name="T54" fmla="*/ 0 w 847"/>
                <a:gd name="T55" fmla="*/ 0 h 846"/>
                <a:gd name="T56" fmla="*/ 0 w 847"/>
                <a:gd name="T57" fmla="*/ 0 h 846"/>
                <a:gd name="T58" fmla="*/ 0 w 847"/>
                <a:gd name="T59" fmla="*/ 0 h 846"/>
                <a:gd name="T60" fmla="*/ 0 w 847"/>
                <a:gd name="T61" fmla="*/ 0 h 846"/>
                <a:gd name="T62" fmla="*/ 0 w 847"/>
                <a:gd name="T63" fmla="*/ 0 h 846"/>
                <a:gd name="T64" fmla="*/ 0 w 847"/>
                <a:gd name="T65" fmla="*/ 0 h 846"/>
                <a:gd name="T66" fmla="*/ 0 w 847"/>
                <a:gd name="T67" fmla="*/ 0 h 846"/>
                <a:gd name="T68" fmla="*/ 0 w 847"/>
                <a:gd name="T69" fmla="*/ 0 h 846"/>
                <a:gd name="T70" fmla="*/ 0 w 847"/>
                <a:gd name="T71" fmla="*/ 0 h 846"/>
                <a:gd name="T72" fmla="*/ 0 w 847"/>
                <a:gd name="T73" fmla="*/ 0 h 846"/>
                <a:gd name="T74" fmla="*/ 0 w 847"/>
                <a:gd name="T75" fmla="*/ 0 h 846"/>
                <a:gd name="T76" fmla="*/ 0 w 847"/>
                <a:gd name="T77" fmla="*/ 0 h 8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47" h="846">
                  <a:moveTo>
                    <a:pt x="424" y="846"/>
                  </a:moveTo>
                  <a:cubicBezTo>
                    <a:pt x="657" y="846"/>
                    <a:pt x="847" y="657"/>
                    <a:pt x="847" y="423"/>
                  </a:cubicBezTo>
                  <a:cubicBezTo>
                    <a:pt x="847" y="189"/>
                    <a:pt x="657" y="0"/>
                    <a:pt x="424" y="0"/>
                  </a:cubicBezTo>
                  <a:cubicBezTo>
                    <a:pt x="190" y="0"/>
                    <a:pt x="0" y="189"/>
                    <a:pt x="0" y="423"/>
                  </a:cubicBezTo>
                  <a:cubicBezTo>
                    <a:pt x="0" y="657"/>
                    <a:pt x="190" y="846"/>
                    <a:pt x="424" y="846"/>
                  </a:cubicBezTo>
                  <a:close/>
                  <a:moveTo>
                    <a:pt x="424" y="164"/>
                  </a:moveTo>
                  <a:lnTo>
                    <a:pt x="424" y="164"/>
                  </a:lnTo>
                  <a:cubicBezTo>
                    <a:pt x="515" y="164"/>
                    <a:pt x="590" y="234"/>
                    <a:pt x="596" y="324"/>
                  </a:cubicBezTo>
                  <a:cubicBezTo>
                    <a:pt x="596" y="326"/>
                    <a:pt x="594" y="328"/>
                    <a:pt x="592" y="328"/>
                  </a:cubicBezTo>
                  <a:lnTo>
                    <a:pt x="515" y="328"/>
                  </a:lnTo>
                  <a:cubicBezTo>
                    <a:pt x="513" y="328"/>
                    <a:pt x="511" y="326"/>
                    <a:pt x="511" y="324"/>
                  </a:cubicBezTo>
                  <a:cubicBezTo>
                    <a:pt x="504" y="282"/>
                    <a:pt x="468" y="249"/>
                    <a:pt x="424" y="249"/>
                  </a:cubicBezTo>
                  <a:cubicBezTo>
                    <a:pt x="379" y="249"/>
                    <a:pt x="343" y="282"/>
                    <a:pt x="337" y="324"/>
                  </a:cubicBezTo>
                  <a:cubicBezTo>
                    <a:pt x="336" y="326"/>
                    <a:pt x="335" y="328"/>
                    <a:pt x="332" y="328"/>
                  </a:cubicBezTo>
                  <a:lnTo>
                    <a:pt x="255" y="328"/>
                  </a:lnTo>
                  <a:cubicBezTo>
                    <a:pt x="253" y="328"/>
                    <a:pt x="251" y="326"/>
                    <a:pt x="251" y="324"/>
                  </a:cubicBezTo>
                  <a:cubicBezTo>
                    <a:pt x="257" y="234"/>
                    <a:pt x="332" y="164"/>
                    <a:pt x="424" y="164"/>
                  </a:cubicBezTo>
                  <a:close/>
                  <a:moveTo>
                    <a:pt x="251" y="350"/>
                  </a:moveTo>
                  <a:lnTo>
                    <a:pt x="251" y="350"/>
                  </a:lnTo>
                  <a:cubicBezTo>
                    <a:pt x="251" y="348"/>
                    <a:pt x="253" y="346"/>
                    <a:pt x="255" y="346"/>
                  </a:cubicBezTo>
                  <a:lnTo>
                    <a:pt x="332" y="346"/>
                  </a:lnTo>
                  <a:cubicBezTo>
                    <a:pt x="335" y="346"/>
                    <a:pt x="336" y="347"/>
                    <a:pt x="336" y="350"/>
                  </a:cubicBezTo>
                  <a:cubicBezTo>
                    <a:pt x="343" y="392"/>
                    <a:pt x="379" y="425"/>
                    <a:pt x="423" y="425"/>
                  </a:cubicBezTo>
                  <a:cubicBezTo>
                    <a:pt x="468" y="425"/>
                    <a:pt x="504" y="392"/>
                    <a:pt x="510" y="350"/>
                  </a:cubicBezTo>
                  <a:cubicBezTo>
                    <a:pt x="511" y="348"/>
                    <a:pt x="512" y="346"/>
                    <a:pt x="515" y="346"/>
                  </a:cubicBezTo>
                  <a:lnTo>
                    <a:pt x="592" y="346"/>
                  </a:lnTo>
                  <a:cubicBezTo>
                    <a:pt x="594" y="346"/>
                    <a:pt x="596" y="348"/>
                    <a:pt x="596" y="350"/>
                  </a:cubicBezTo>
                  <a:cubicBezTo>
                    <a:pt x="592" y="410"/>
                    <a:pt x="557" y="461"/>
                    <a:pt x="507" y="489"/>
                  </a:cubicBezTo>
                  <a:cubicBezTo>
                    <a:pt x="559" y="518"/>
                    <a:pt x="595" y="573"/>
                    <a:pt x="597" y="637"/>
                  </a:cubicBezTo>
                  <a:cubicBezTo>
                    <a:pt x="597" y="639"/>
                    <a:pt x="595" y="641"/>
                    <a:pt x="592" y="641"/>
                  </a:cubicBezTo>
                  <a:lnTo>
                    <a:pt x="516" y="641"/>
                  </a:lnTo>
                  <a:cubicBezTo>
                    <a:pt x="513" y="641"/>
                    <a:pt x="511" y="639"/>
                    <a:pt x="511" y="637"/>
                  </a:cubicBezTo>
                  <a:cubicBezTo>
                    <a:pt x="509" y="590"/>
                    <a:pt x="471" y="553"/>
                    <a:pt x="423" y="553"/>
                  </a:cubicBezTo>
                  <a:cubicBezTo>
                    <a:pt x="376" y="553"/>
                    <a:pt x="338" y="590"/>
                    <a:pt x="336" y="637"/>
                  </a:cubicBezTo>
                  <a:cubicBezTo>
                    <a:pt x="336" y="639"/>
                    <a:pt x="334" y="641"/>
                    <a:pt x="331" y="641"/>
                  </a:cubicBezTo>
                  <a:lnTo>
                    <a:pt x="254" y="641"/>
                  </a:lnTo>
                  <a:cubicBezTo>
                    <a:pt x="252" y="641"/>
                    <a:pt x="250" y="639"/>
                    <a:pt x="250" y="637"/>
                  </a:cubicBezTo>
                  <a:cubicBezTo>
                    <a:pt x="252" y="573"/>
                    <a:pt x="288" y="518"/>
                    <a:pt x="340" y="489"/>
                  </a:cubicBezTo>
                  <a:cubicBezTo>
                    <a:pt x="290" y="461"/>
                    <a:pt x="255" y="410"/>
                    <a:pt x="251" y="3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91">
              <a:extLst>
                <a:ext uri="{FF2B5EF4-FFF2-40B4-BE49-F238E27FC236}">
                  <a16:creationId xmlns:a16="http://schemas.microsoft.com/office/drawing/2014/main" id="{108A6736-EE0F-7542-B118-AD3158D0110E}"/>
                </a:ext>
              </a:extLst>
            </p:cNvPr>
            <p:cNvSpPr>
              <a:spLocks noEditPoints="1"/>
            </p:cNvSpPr>
            <p:nvPr/>
          </p:nvSpPr>
          <p:spPr bwMode="auto">
            <a:xfrm>
              <a:off x="183" y="2420"/>
              <a:ext cx="49" cy="80"/>
            </a:xfrm>
            <a:custGeom>
              <a:avLst/>
              <a:gdLst>
                <a:gd name="T0" fmla="*/ 0 w 217"/>
                <a:gd name="T1" fmla="*/ 0 h 342"/>
                <a:gd name="T2" fmla="*/ 0 w 217"/>
                <a:gd name="T3" fmla="*/ 0 h 342"/>
                <a:gd name="T4" fmla="*/ 0 w 217"/>
                <a:gd name="T5" fmla="*/ 0 h 342"/>
                <a:gd name="T6" fmla="*/ 0 w 217"/>
                <a:gd name="T7" fmla="*/ 0 h 342"/>
                <a:gd name="T8" fmla="*/ 0 w 217"/>
                <a:gd name="T9" fmla="*/ 0 h 342"/>
                <a:gd name="T10" fmla="*/ 0 w 217"/>
                <a:gd name="T11" fmla="*/ 0 h 342"/>
                <a:gd name="T12" fmla="*/ 0 w 217"/>
                <a:gd name="T13" fmla="*/ 0 h 342"/>
                <a:gd name="T14" fmla="*/ 0 w 217"/>
                <a:gd name="T15" fmla="*/ 0 h 342"/>
                <a:gd name="T16" fmla="*/ 0 w 217"/>
                <a:gd name="T17" fmla="*/ 0 h 342"/>
                <a:gd name="T18" fmla="*/ 0 w 217"/>
                <a:gd name="T19" fmla="*/ 0 h 342"/>
                <a:gd name="T20" fmla="*/ 0 w 217"/>
                <a:gd name="T21" fmla="*/ 0 h 342"/>
                <a:gd name="T22" fmla="*/ 0 w 217"/>
                <a:gd name="T23" fmla="*/ 0 h 342"/>
                <a:gd name="T24" fmla="*/ 0 w 217"/>
                <a:gd name="T25" fmla="*/ 0 h 342"/>
                <a:gd name="T26" fmla="*/ 0 w 217"/>
                <a:gd name="T27" fmla="*/ 0 h 342"/>
                <a:gd name="T28" fmla="*/ 0 w 217"/>
                <a:gd name="T29" fmla="*/ 0 h 3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7" h="342">
                  <a:moveTo>
                    <a:pt x="109" y="0"/>
                  </a:moveTo>
                  <a:cubicBezTo>
                    <a:pt x="35" y="1"/>
                    <a:pt x="0" y="52"/>
                    <a:pt x="0" y="96"/>
                  </a:cubicBezTo>
                  <a:lnTo>
                    <a:pt x="0" y="245"/>
                  </a:lnTo>
                  <a:cubicBezTo>
                    <a:pt x="0" y="290"/>
                    <a:pt x="35" y="341"/>
                    <a:pt x="109" y="342"/>
                  </a:cubicBezTo>
                  <a:cubicBezTo>
                    <a:pt x="183" y="341"/>
                    <a:pt x="217" y="290"/>
                    <a:pt x="217" y="245"/>
                  </a:cubicBezTo>
                  <a:lnTo>
                    <a:pt x="217" y="96"/>
                  </a:lnTo>
                  <a:cubicBezTo>
                    <a:pt x="217" y="52"/>
                    <a:pt x="183" y="1"/>
                    <a:pt x="109" y="0"/>
                  </a:cubicBezTo>
                  <a:close/>
                  <a:moveTo>
                    <a:pt x="150" y="240"/>
                  </a:moveTo>
                  <a:lnTo>
                    <a:pt x="150" y="240"/>
                  </a:lnTo>
                  <a:cubicBezTo>
                    <a:pt x="150" y="266"/>
                    <a:pt x="124" y="274"/>
                    <a:pt x="109" y="274"/>
                  </a:cubicBezTo>
                  <a:cubicBezTo>
                    <a:pt x="93" y="274"/>
                    <a:pt x="67" y="266"/>
                    <a:pt x="67" y="240"/>
                  </a:cubicBezTo>
                  <a:lnTo>
                    <a:pt x="67" y="102"/>
                  </a:lnTo>
                  <a:cubicBezTo>
                    <a:pt x="67" y="76"/>
                    <a:pt x="93" y="68"/>
                    <a:pt x="109" y="68"/>
                  </a:cubicBezTo>
                  <a:cubicBezTo>
                    <a:pt x="124" y="68"/>
                    <a:pt x="150" y="76"/>
                    <a:pt x="150" y="102"/>
                  </a:cubicBezTo>
                  <a:lnTo>
                    <a:pt x="150" y="2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92">
              <a:extLst>
                <a:ext uri="{FF2B5EF4-FFF2-40B4-BE49-F238E27FC236}">
                  <a16:creationId xmlns:a16="http://schemas.microsoft.com/office/drawing/2014/main" id="{4F4912D6-FB96-4A4B-A88B-47F9DF1CE2A4}"/>
                </a:ext>
              </a:extLst>
            </p:cNvPr>
            <p:cNvSpPr>
              <a:spLocks/>
            </p:cNvSpPr>
            <p:nvPr/>
          </p:nvSpPr>
          <p:spPr bwMode="auto">
            <a:xfrm>
              <a:off x="301" y="2422"/>
              <a:ext cx="42" cy="76"/>
            </a:xfrm>
            <a:custGeom>
              <a:avLst/>
              <a:gdLst>
                <a:gd name="T0" fmla="*/ 0 w 183"/>
                <a:gd name="T1" fmla="*/ 0 h 330"/>
                <a:gd name="T2" fmla="*/ 0 w 183"/>
                <a:gd name="T3" fmla="*/ 0 h 330"/>
                <a:gd name="T4" fmla="*/ 0 w 183"/>
                <a:gd name="T5" fmla="*/ 0 h 330"/>
                <a:gd name="T6" fmla="*/ 0 w 183"/>
                <a:gd name="T7" fmla="*/ 0 h 330"/>
                <a:gd name="T8" fmla="*/ 0 w 183"/>
                <a:gd name="T9" fmla="*/ 0 h 330"/>
                <a:gd name="T10" fmla="*/ 0 w 183"/>
                <a:gd name="T11" fmla="*/ 0 h 330"/>
                <a:gd name="T12" fmla="*/ 0 w 183"/>
                <a:gd name="T13" fmla="*/ 0 h 330"/>
                <a:gd name="T14" fmla="*/ 0 w 183"/>
                <a:gd name="T15" fmla="*/ 0 h 330"/>
                <a:gd name="T16" fmla="*/ 0 w 183"/>
                <a:gd name="T17" fmla="*/ 0 h 330"/>
                <a:gd name="T18" fmla="*/ 0 w 183"/>
                <a:gd name="T19" fmla="*/ 0 h 330"/>
                <a:gd name="T20" fmla="*/ 0 w 183"/>
                <a:gd name="T21" fmla="*/ 0 h 3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3" h="330">
                  <a:moveTo>
                    <a:pt x="67" y="67"/>
                  </a:moveTo>
                  <a:lnTo>
                    <a:pt x="183" y="67"/>
                  </a:lnTo>
                  <a:lnTo>
                    <a:pt x="183" y="0"/>
                  </a:lnTo>
                  <a:lnTo>
                    <a:pt x="0" y="0"/>
                  </a:lnTo>
                  <a:lnTo>
                    <a:pt x="0" y="330"/>
                  </a:lnTo>
                  <a:lnTo>
                    <a:pt x="66" y="330"/>
                  </a:lnTo>
                  <a:lnTo>
                    <a:pt x="66" y="200"/>
                  </a:lnTo>
                  <a:lnTo>
                    <a:pt x="166" y="200"/>
                  </a:lnTo>
                  <a:lnTo>
                    <a:pt x="166" y="133"/>
                  </a:lnTo>
                  <a:lnTo>
                    <a:pt x="67" y="133"/>
                  </a:lnTo>
                  <a:lnTo>
                    <a:pt x="67"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93">
              <a:extLst>
                <a:ext uri="{FF2B5EF4-FFF2-40B4-BE49-F238E27FC236}">
                  <a16:creationId xmlns:a16="http://schemas.microsoft.com/office/drawing/2014/main" id="{9D2F4771-3ECA-864F-886D-85265498ECC9}"/>
                </a:ext>
              </a:extLst>
            </p:cNvPr>
            <p:cNvSpPr>
              <a:spLocks noEditPoints="1"/>
            </p:cNvSpPr>
            <p:nvPr/>
          </p:nvSpPr>
          <p:spPr bwMode="auto">
            <a:xfrm>
              <a:off x="340" y="2422"/>
              <a:ext cx="57" cy="76"/>
            </a:xfrm>
            <a:custGeom>
              <a:avLst/>
              <a:gdLst>
                <a:gd name="T0" fmla="*/ 0 w 251"/>
                <a:gd name="T1" fmla="*/ 0 h 330"/>
                <a:gd name="T2" fmla="*/ 0 w 251"/>
                <a:gd name="T3" fmla="*/ 0 h 330"/>
                <a:gd name="T4" fmla="*/ 0 w 251"/>
                <a:gd name="T5" fmla="*/ 0 h 330"/>
                <a:gd name="T6" fmla="*/ 0 w 251"/>
                <a:gd name="T7" fmla="*/ 0 h 330"/>
                <a:gd name="T8" fmla="*/ 0 w 251"/>
                <a:gd name="T9" fmla="*/ 0 h 330"/>
                <a:gd name="T10" fmla="*/ 0 w 251"/>
                <a:gd name="T11" fmla="*/ 0 h 330"/>
                <a:gd name="T12" fmla="*/ 0 w 251"/>
                <a:gd name="T13" fmla="*/ 0 h 330"/>
                <a:gd name="T14" fmla="*/ 0 w 251"/>
                <a:gd name="T15" fmla="*/ 0 h 330"/>
                <a:gd name="T16" fmla="*/ 0 w 251"/>
                <a:gd name="T17" fmla="*/ 0 h 330"/>
                <a:gd name="T18" fmla="*/ 0 w 251"/>
                <a:gd name="T19" fmla="*/ 0 h 330"/>
                <a:gd name="T20" fmla="*/ 0 w 251"/>
                <a:gd name="T21" fmla="*/ 0 h 330"/>
                <a:gd name="T22" fmla="*/ 0 w 251"/>
                <a:gd name="T23" fmla="*/ 0 h 330"/>
                <a:gd name="T24" fmla="*/ 0 w 251"/>
                <a:gd name="T25" fmla="*/ 0 h 330"/>
                <a:gd name="T26" fmla="*/ 0 w 251"/>
                <a:gd name="T27" fmla="*/ 0 h 3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1" h="330">
                  <a:moveTo>
                    <a:pt x="86" y="0"/>
                  </a:moveTo>
                  <a:lnTo>
                    <a:pt x="0" y="330"/>
                  </a:lnTo>
                  <a:lnTo>
                    <a:pt x="67" y="330"/>
                  </a:lnTo>
                  <a:lnTo>
                    <a:pt x="82" y="271"/>
                  </a:lnTo>
                  <a:lnTo>
                    <a:pt x="169" y="271"/>
                  </a:lnTo>
                  <a:lnTo>
                    <a:pt x="184" y="330"/>
                  </a:lnTo>
                  <a:lnTo>
                    <a:pt x="251" y="330"/>
                  </a:lnTo>
                  <a:lnTo>
                    <a:pt x="164" y="0"/>
                  </a:lnTo>
                  <a:lnTo>
                    <a:pt x="86" y="0"/>
                  </a:lnTo>
                  <a:close/>
                  <a:moveTo>
                    <a:pt x="99" y="207"/>
                  </a:moveTo>
                  <a:lnTo>
                    <a:pt x="99" y="207"/>
                  </a:lnTo>
                  <a:lnTo>
                    <a:pt x="126" y="103"/>
                  </a:lnTo>
                  <a:lnTo>
                    <a:pt x="153" y="207"/>
                  </a:lnTo>
                  <a:lnTo>
                    <a:pt x="99" y="2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94">
              <a:extLst>
                <a:ext uri="{FF2B5EF4-FFF2-40B4-BE49-F238E27FC236}">
                  <a16:creationId xmlns:a16="http://schemas.microsoft.com/office/drawing/2014/main" id="{23A14EE2-0C76-A749-A81C-1D9C40F0CBA1}"/>
                </a:ext>
              </a:extLst>
            </p:cNvPr>
            <p:cNvSpPr>
              <a:spLocks/>
            </p:cNvSpPr>
            <p:nvPr/>
          </p:nvSpPr>
          <p:spPr bwMode="auto">
            <a:xfrm>
              <a:off x="236" y="2422"/>
              <a:ext cx="57" cy="76"/>
            </a:xfrm>
            <a:custGeom>
              <a:avLst/>
              <a:gdLst>
                <a:gd name="T0" fmla="*/ 0 w 249"/>
                <a:gd name="T1" fmla="*/ 0 h 330"/>
                <a:gd name="T2" fmla="*/ 0 w 249"/>
                <a:gd name="T3" fmla="*/ 0 h 330"/>
                <a:gd name="T4" fmla="*/ 0 w 249"/>
                <a:gd name="T5" fmla="*/ 0 h 330"/>
                <a:gd name="T6" fmla="*/ 0 w 249"/>
                <a:gd name="T7" fmla="*/ 0 h 330"/>
                <a:gd name="T8" fmla="*/ 0 w 249"/>
                <a:gd name="T9" fmla="*/ 0 h 330"/>
                <a:gd name="T10" fmla="*/ 0 w 249"/>
                <a:gd name="T11" fmla="*/ 0 h 330"/>
                <a:gd name="T12" fmla="*/ 0 w 249"/>
                <a:gd name="T13" fmla="*/ 0 h 330"/>
                <a:gd name="T14" fmla="*/ 0 w 249"/>
                <a:gd name="T15" fmla="*/ 0 h 330"/>
                <a:gd name="T16" fmla="*/ 0 w 249"/>
                <a:gd name="T17" fmla="*/ 0 h 330"/>
                <a:gd name="T18" fmla="*/ 0 w 249"/>
                <a:gd name="T19" fmla="*/ 0 h 330"/>
                <a:gd name="T20" fmla="*/ 0 w 249"/>
                <a:gd name="T21" fmla="*/ 0 h 330"/>
                <a:gd name="T22" fmla="*/ 0 w 249"/>
                <a:gd name="T23" fmla="*/ 0 h 330"/>
                <a:gd name="T24" fmla="*/ 0 w 249"/>
                <a:gd name="T25" fmla="*/ 0 h 3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9" h="330">
                  <a:moveTo>
                    <a:pt x="248" y="0"/>
                  </a:moveTo>
                  <a:lnTo>
                    <a:pt x="171" y="0"/>
                  </a:lnTo>
                  <a:lnTo>
                    <a:pt x="125" y="96"/>
                  </a:lnTo>
                  <a:lnTo>
                    <a:pt x="78" y="0"/>
                  </a:lnTo>
                  <a:lnTo>
                    <a:pt x="1" y="0"/>
                  </a:lnTo>
                  <a:lnTo>
                    <a:pt x="86" y="165"/>
                  </a:lnTo>
                  <a:lnTo>
                    <a:pt x="0" y="330"/>
                  </a:lnTo>
                  <a:lnTo>
                    <a:pt x="78" y="330"/>
                  </a:lnTo>
                  <a:lnTo>
                    <a:pt x="125" y="234"/>
                  </a:lnTo>
                  <a:lnTo>
                    <a:pt x="171" y="330"/>
                  </a:lnTo>
                  <a:lnTo>
                    <a:pt x="249" y="330"/>
                  </a:lnTo>
                  <a:lnTo>
                    <a:pt x="163" y="165"/>
                  </a:lnTo>
                  <a:lnTo>
                    <a:pt x="2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95">
              <a:extLst>
                <a:ext uri="{FF2B5EF4-FFF2-40B4-BE49-F238E27FC236}">
                  <a16:creationId xmlns:a16="http://schemas.microsoft.com/office/drawing/2014/main" id="{5FA79695-D706-7C48-9CA2-DDA36115E1F9}"/>
                </a:ext>
              </a:extLst>
            </p:cNvPr>
            <p:cNvSpPr>
              <a:spLocks/>
            </p:cNvSpPr>
            <p:nvPr/>
          </p:nvSpPr>
          <p:spPr bwMode="auto">
            <a:xfrm>
              <a:off x="403" y="2422"/>
              <a:ext cx="59" cy="76"/>
            </a:xfrm>
            <a:custGeom>
              <a:avLst/>
              <a:gdLst>
                <a:gd name="T0" fmla="*/ 0 w 257"/>
                <a:gd name="T1" fmla="*/ 0 h 330"/>
                <a:gd name="T2" fmla="*/ 0 w 257"/>
                <a:gd name="T3" fmla="*/ 0 h 330"/>
                <a:gd name="T4" fmla="*/ 0 w 257"/>
                <a:gd name="T5" fmla="*/ 0 h 330"/>
                <a:gd name="T6" fmla="*/ 0 w 257"/>
                <a:gd name="T7" fmla="*/ 0 h 330"/>
                <a:gd name="T8" fmla="*/ 0 w 257"/>
                <a:gd name="T9" fmla="*/ 0 h 330"/>
                <a:gd name="T10" fmla="*/ 0 w 257"/>
                <a:gd name="T11" fmla="*/ 0 h 330"/>
                <a:gd name="T12" fmla="*/ 0 w 257"/>
                <a:gd name="T13" fmla="*/ 0 h 330"/>
                <a:gd name="T14" fmla="*/ 0 w 257"/>
                <a:gd name="T15" fmla="*/ 0 h 330"/>
                <a:gd name="T16" fmla="*/ 0 w 257"/>
                <a:gd name="T17" fmla="*/ 0 h 330"/>
                <a:gd name="T18" fmla="*/ 0 w 257"/>
                <a:gd name="T19" fmla="*/ 0 h 330"/>
                <a:gd name="T20" fmla="*/ 0 w 257"/>
                <a:gd name="T21" fmla="*/ 0 h 330"/>
                <a:gd name="T22" fmla="*/ 0 w 257"/>
                <a:gd name="T23" fmla="*/ 0 h 330"/>
                <a:gd name="T24" fmla="*/ 0 w 257"/>
                <a:gd name="T25" fmla="*/ 0 h 330"/>
                <a:gd name="T26" fmla="*/ 0 w 257"/>
                <a:gd name="T27" fmla="*/ 0 h 3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7" h="330">
                  <a:moveTo>
                    <a:pt x="128" y="127"/>
                  </a:moveTo>
                  <a:lnTo>
                    <a:pt x="69" y="0"/>
                  </a:lnTo>
                  <a:lnTo>
                    <a:pt x="0" y="0"/>
                  </a:lnTo>
                  <a:lnTo>
                    <a:pt x="0" y="330"/>
                  </a:lnTo>
                  <a:lnTo>
                    <a:pt x="66" y="330"/>
                  </a:lnTo>
                  <a:lnTo>
                    <a:pt x="66" y="142"/>
                  </a:lnTo>
                  <a:lnTo>
                    <a:pt x="108" y="230"/>
                  </a:lnTo>
                  <a:lnTo>
                    <a:pt x="149" y="230"/>
                  </a:lnTo>
                  <a:lnTo>
                    <a:pt x="191" y="143"/>
                  </a:lnTo>
                  <a:lnTo>
                    <a:pt x="191" y="330"/>
                  </a:lnTo>
                  <a:lnTo>
                    <a:pt x="257" y="330"/>
                  </a:lnTo>
                  <a:lnTo>
                    <a:pt x="257" y="0"/>
                  </a:lnTo>
                  <a:lnTo>
                    <a:pt x="187" y="0"/>
                  </a:lnTo>
                  <a:lnTo>
                    <a:pt x="128"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4" name="Title 23"/>
          <p:cNvSpPr>
            <a:spLocks noGrp="1"/>
          </p:cNvSpPr>
          <p:nvPr>
            <p:ph type="title" hasCustomPrompt="1"/>
          </p:nvPr>
        </p:nvSpPr>
        <p:spPr>
          <a:xfrm>
            <a:off x="611188" y="1840461"/>
            <a:ext cx="7989887" cy="706311"/>
          </a:xfrm>
        </p:spPr>
        <p:txBody>
          <a:bodyPr wrap="square"/>
          <a:lstStyle>
            <a:lvl1pPr algn="ctr">
              <a:defRPr>
                <a:solidFill>
                  <a:srgbClr val="FFFFFF"/>
                </a:solidFill>
              </a:defRPr>
            </a:lvl1pPr>
          </a:lstStyle>
          <a:p>
            <a:r>
              <a:rPr lang="en-GB" dirty="0"/>
              <a:t>Divider title</a:t>
            </a:r>
            <a:endParaRPr lang="en-US" dirty="0"/>
          </a:p>
        </p:txBody>
      </p:sp>
      <p:sp>
        <p:nvSpPr>
          <p:cNvPr id="28" name="Text Placeholder 27"/>
          <p:cNvSpPr>
            <a:spLocks noGrp="1"/>
          </p:cNvSpPr>
          <p:nvPr>
            <p:ph type="body" sz="quarter" idx="16" hasCustomPrompt="1"/>
          </p:nvPr>
        </p:nvSpPr>
        <p:spPr>
          <a:xfrm>
            <a:off x="611188" y="2388458"/>
            <a:ext cx="7989887" cy="433553"/>
          </a:xfrm>
        </p:spPr>
        <p:txBody>
          <a:bodyPr tIns="108000" bIns="108000">
            <a:spAutoFit/>
          </a:bodyPr>
          <a:lstStyle>
            <a:lvl1pPr marL="0" indent="0" algn="ctr">
              <a:buNone/>
              <a:defRPr sz="1400">
                <a:solidFill>
                  <a:srgbClr val="FFFFFF"/>
                </a:solidFill>
              </a:defRPr>
            </a:lvl1pPr>
            <a:lvl2pPr marL="234000" indent="0">
              <a:buNone/>
              <a:defRPr/>
            </a:lvl2pPr>
            <a:lvl3pPr marL="432000" indent="0">
              <a:buNone/>
              <a:defRPr/>
            </a:lvl3pPr>
            <a:lvl4pPr marL="612000" indent="0">
              <a:buNone/>
              <a:defRPr/>
            </a:lvl4pPr>
            <a:lvl5pPr marL="756000" indent="0">
              <a:buNone/>
              <a:defRPr/>
            </a:lvl5pPr>
          </a:lstStyle>
          <a:p>
            <a:pPr lvl="0"/>
            <a:r>
              <a:rPr lang="en-GB" dirty="0"/>
              <a:t>Support information</a:t>
            </a:r>
          </a:p>
        </p:txBody>
      </p:sp>
      <p:grpSp>
        <p:nvGrpSpPr>
          <p:cNvPr id="9" name="Group 66">
            <a:extLst>
              <a:ext uri="{FF2B5EF4-FFF2-40B4-BE49-F238E27FC236}">
                <a16:creationId xmlns:a16="http://schemas.microsoft.com/office/drawing/2014/main" id="{FBD07192-3B1E-B340-924A-0AB5FBB85427}"/>
              </a:ext>
            </a:extLst>
          </p:cNvPr>
          <p:cNvGrpSpPr>
            <a:grpSpLocks noChangeAspect="1"/>
          </p:cNvGrpSpPr>
          <p:nvPr userDrawn="1"/>
        </p:nvGrpSpPr>
        <p:grpSpPr bwMode="auto">
          <a:xfrm>
            <a:off x="7201079" y="3993943"/>
            <a:ext cx="1611920" cy="775494"/>
            <a:chOff x="97" y="2121"/>
            <a:chExt cx="914" cy="440"/>
          </a:xfrm>
        </p:grpSpPr>
        <p:sp>
          <p:nvSpPr>
            <p:cNvPr id="10" name="AutoShape 65">
              <a:extLst>
                <a:ext uri="{FF2B5EF4-FFF2-40B4-BE49-F238E27FC236}">
                  <a16:creationId xmlns:a16="http://schemas.microsoft.com/office/drawing/2014/main" id="{4E97699D-46E9-1E4F-B587-A3DF8CC21CEF}"/>
                </a:ext>
              </a:extLst>
            </p:cNvPr>
            <p:cNvSpPr>
              <a:spLocks noChangeAspect="1" noChangeArrowheads="1" noTextEdit="1"/>
            </p:cNvSpPr>
            <p:nvPr/>
          </p:nvSpPr>
          <p:spPr bwMode="auto">
            <a:xfrm>
              <a:off x="97" y="2121"/>
              <a:ext cx="912"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 name="Rectangle 67">
              <a:extLst>
                <a:ext uri="{FF2B5EF4-FFF2-40B4-BE49-F238E27FC236}">
                  <a16:creationId xmlns:a16="http://schemas.microsoft.com/office/drawing/2014/main" id="{51552060-7B02-DA47-964C-1009FF70B08C}"/>
                </a:ext>
              </a:extLst>
            </p:cNvPr>
            <p:cNvSpPr>
              <a:spLocks noChangeArrowheads="1"/>
            </p:cNvSpPr>
            <p:nvPr/>
          </p:nvSpPr>
          <p:spPr bwMode="auto">
            <a:xfrm>
              <a:off x="99" y="2121"/>
              <a:ext cx="912" cy="44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defRPr/>
              </a:pPr>
              <a:endParaRPr lang="en-GB" altLang="en-US" sz="1800">
                <a:cs typeface="+mn-cs"/>
              </a:endParaRPr>
            </a:p>
          </p:txBody>
        </p:sp>
        <p:sp>
          <p:nvSpPr>
            <p:cNvPr id="12" name="Freeform 68">
              <a:extLst>
                <a:ext uri="{FF2B5EF4-FFF2-40B4-BE49-F238E27FC236}">
                  <a16:creationId xmlns:a16="http://schemas.microsoft.com/office/drawing/2014/main" id="{6EFC92D1-0027-DA45-BD98-DBCD9EE59BDA}"/>
                </a:ext>
              </a:extLst>
            </p:cNvPr>
            <p:cNvSpPr>
              <a:spLocks/>
            </p:cNvSpPr>
            <p:nvPr/>
          </p:nvSpPr>
          <p:spPr bwMode="auto">
            <a:xfrm>
              <a:off x="562" y="2182"/>
              <a:ext cx="53" cy="52"/>
            </a:xfrm>
            <a:custGeom>
              <a:avLst/>
              <a:gdLst>
                <a:gd name="T0" fmla="*/ 0 w 234"/>
                <a:gd name="T1" fmla="*/ 0 h 225"/>
                <a:gd name="T2" fmla="*/ 0 w 234"/>
                <a:gd name="T3" fmla="*/ 0 h 225"/>
                <a:gd name="T4" fmla="*/ 0 w 234"/>
                <a:gd name="T5" fmla="*/ 0 h 225"/>
                <a:gd name="T6" fmla="*/ 0 w 234"/>
                <a:gd name="T7" fmla="*/ 0 h 225"/>
                <a:gd name="T8" fmla="*/ 0 w 234"/>
                <a:gd name="T9" fmla="*/ 0 h 225"/>
                <a:gd name="T10" fmla="*/ 0 w 234"/>
                <a:gd name="T11" fmla="*/ 0 h 225"/>
                <a:gd name="T12" fmla="*/ 0 w 234"/>
                <a:gd name="T13" fmla="*/ 0 h 225"/>
                <a:gd name="T14" fmla="*/ 0 w 234"/>
                <a:gd name="T15" fmla="*/ 0 h 225"/>
                <a:gd name="T16" fmla="*/ 0 w 234"/>
                <a:gd name="T17" fmla="*/ 0 h 225"/>
                <a:gd name="T18" fmla="*/ 0 w 234"/>
                <a:gd name="T19" fmla="*/ 0 h 225"/>
                <a:gd name="T20" fmla="*/ 0 w 234"/>
                <a:gd name="T21" fmla="*/ 0 h 225"/>
                <a:gd name="T22" fmla="*/ 0 w 234"/>
                <a:gd name="T23" fmla="*/ 0 h 225"/>
                <a:gd name="T24" fmla="*/ 0 w 234"/>
                <a:gd name="T25" fmla="*/ 0 h 225"/>
                <a:gd name="T26" fmla="*/ 0 w 234"/>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4" h="225">
                  <a:moveTo>
                    <a:pt x="75" y="225"/>
                  </a:moveTo>
                  <a:lnTo>
                    <a:pt x="117" y="51"/>
                  </a:lnTo>
                  <a:lnTo>
                    <a:pt x="158" y="225"/>
                  </a:lnTo>
                  <a:lnTo>
                    <a:pt x="187" y="225"/>
                  </a:lnTo>
                  <a:lnTo>
                    <a:pt x="234" y="0"/>
                  </a:lnTo>
                  <a:lnTo>
                    <a:pt x="209" y="0"/>
                  </a:lnTo>
                  <a:lnTo>
                    <a:pt x="171" y="187"/>
                  </a:lnTo>
                  <a:lnTo>
                    <a:pt x="128" y="0"/>
                  </a:lnTo>
                  <a:lnTo>
                    <a:pt x="105" y="0"/>
                  </a:lnTo>
                  <a:lnTo>
                    <a:pt x="62" y="188"/>
                  </a:lnTo>
                  <a:lnTo>
                    <a:pt x="24" y="0"/>
                  </a:lnTo>
                  <a:lnTo>
                    <a:pt x="0" y="0"/>
                  </a:lnTo>
                  <a:lnTo>
                    <a:pt x="46" y="225"/>
                  </a:lnTo>
                  <a:lnTo>
                    <a:pt x="75" y="2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69">
              <a:extLst>
                <a:ext uri="{FF2B5EF4-FFF2-40B4-BE49-F238E27FC236}">
                  <a16:creationId xmlns:a16="http://schemas.microsoft.com/office/drawing/2014/main" id="{C6546EDB-4F96-A743-A8A3-EEFCAEA02EF2}"/>
                </a:ext>
              </a:extLst>
            </p:cNvPr>
            <p:cNvSpPr>
              <a:spLocks/>
            </p:cNvSpPr>
            <p:nvPr/>
          </p:nvSpPr>
          <p:spPr bwMode="auto">
            <a:xfrm>
              <a:off x="631" y="2182"/>
              <a:ext cx="27" cy="52"/>
            </a:xfrm>
            <a:custGeom>
              <a:avLst/>
              <a:gdLst>
                <a:gd name="T0" fmla="*/ 0 w 122"/>
                <a:gd name="T1" fmla="*/ 0 h 225"/>
                <a:gd name="T2" fmla="*/ 0 w 122"/>
                <a:gd name="T3" fmla="*/ 0 h 225"/>
                <a:gd name="T4" fmla="*/ 0 w 122"/>
                <a:gd name="T5" fmla="*/ 0 h 225"/>
                <a:gd name="T6" fmla="*/ 0 w 122"/>
                <a:gd name="T7" fmla="*/ 0 h 225"/>
                <a:gd name="T8" fmla="*/ 0 w 122"/>
                <a:gd name="T9" fmla="*/ 0 h 225"/>
                <a:gd name="T10" fmla="*/ 0 w 122"/>
                <a:gd name="T11" fmla="*/ 0 h 225"/>
                <a:gd name="T12" fmla="*/ 0 w 122"/>
                <a:gd name="T13" fmla="*/ 0 h 225"/>
                <a:gd name="T14" fmla="*/ 0 w 122"/>
                <a:gd name="T15" fmla="*/ 0 h 225"/>
                <a:gd name="T16" fmla="*/ 0 w 122"/>
                <a:gd name="T17" fmla="*/ 0 h 225"/>
                <a:gd name="T18" fmla="*/ 0 w 122"/>
                <a:gd name="T19" fmla="*/ 0 h 225"/>
                <a:gd name="T20" fmla="*/ 0 w 122"/>
                <a:gd name="T21" fmla="*/ 0 h 225"/>
                <a:gd name="T22" fmla="*/ 0 w 122"/>
                <a:gd name="T23" fmla="*/ 0 h 225"/>
                <a:gd name="T24" fmla="*/ 0 w 122"/>
                <a:gd name="T25" fmla="*/ 0 h 2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2" h="225">
                  <a:moveTo>
                    <a:pt x="122" y="201"/>
                  </a:moveTo>
                  <a:lnTo>
                    <a:pt x="24" y="201"/>
                  </a:lnTo>
                  <a:lnTo>
                    <a:pt x="24" y="118"/>
                  </a:lnTo>
                  <a:lnTo>
                    <a:pt x="114" y="118"/>
                  </a:lnTo>
                  <a:lnTo>
                    <a:pt x="114" y="94"/>
                  </a:lnTo>
                  <a:lnTo>
                    <a:pt x="24" y="94"/>
                  </a:lnTo>
                  <a:lnTo>
                    <a:pt x="24" y="24"/>
                  </a:lnTo>
                  <a:lnTo>
                    <a:pt x="122" y="24"/>
                  </a:lnTo>
                  <a:lnTo>
                    <a:pt x="122" y="0"/>
                  </a:lnTo>
                  <a:lnTo>
                    <a:pt x="0" y="0"/>
                  </a:lnTo>
                  <a:lnTo>
                    <a:pt x="0" y="225"/>
                  </a:lnTo>
                  <a:lnTo>
                    <a:pt x="122" y="225"/>
                  </a:lnTo>
                  <a:lnTo>
                    <a:pt x="122" y="2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70">
              <a:extLst>
                <a:ext uri="{FF2B5EF4-FFF2-40B4-BE49-F238E27FC236}">
                  <a16:creationId xmlns:a16="http://schemas.microsoft.com/office/drawing/2014/main" id="{27C99207-5CF0-D044-9AFF-822D139F6F61}"/>
                </a:ext>
              </a:extLst>
            </p:cNvPr>
            <p:cNvSpPr>
              <a:spLocks/>
            </p:cNvSpPr>
            <p:nvPr/>
          </p:nvSpPr>
          <p:spPr bwMode="auto">
            <a:xfrm>
              <a:off x="561" y="2248"/>
              <a:ext cx="54" cy="52"/>
            </a:xfrm>
            <a:custGeom>
              <a:avLst/>
              <a:gdLst>
                <a:gd name="T0" fmla="*/ 0 w 238"/>
                <a:gd name="T1" fmla="*/ 0 h 225"/>
                <a:gd name="T2" fmla="*/ 0 w 238"/>
                <a:gd name="T3" fmla="*/ 0 h 225"/>
                <a:gd name="T4" fmla="*/ 0 w 238"/>
                <a:gd name="T5" fmla="*/ 0 h 225"/>
                <a:gd name="T6" fmla="*/ 0 w 238"/>
                <a:gd name="T7" fmla="*/ 0 h 225"/>
                <a:gd name="T8" fmla="*/ 0 w 238"/>
                <a:gd name="T9" fmla="*/ 0 h 225"/>
                <a:gd name="T10" fmla="*/ 0 w 238"/>
                <a:gd name="T11" fmla="*/ 0 h 225"/>
                <a:gd name="T12" fmla="*/ 0 w 238"/>
                <a:gd name="T13" fmla="*/ 0 h 225"/>
                <a:gd name="T14" fmla="*/ 0 w 238"/>
                <a:gd name="T15" fmla="*/ 0 h 225"/>
                <a:gd name="T16" fmla="*/ 0 w 238"/>
                <a:gd name="T17" fmla="*/ 0 h 225"/>
                <a:gd name="T18" fmla="*/ 0 w 238"/>
                <a:gd name="T19" fmla="*/ 0 h 225"/>
                <a:gd name="T20" fmla="*/ 0 w 238"/>
                <a:gd name="T21" fmla="*/ 0 h 225"/>
                <a:gd name="T22" fmla="*/ 0 w 238"/>
                <a:gd name="T23" fmla="*/ 0 h 225"/>
                <a:gd name="T24" fmla="*/ 0 w 238"/>
                <a:gd name="T25" fmla="*/ 0 h 225"/>
                <a:gd name="T26" fmla="*/ 0 w 238"/>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8" h="225">
                  <a:moveTo>
                    <a:pt x="85" y="225"/>
                  </a:moveTo>
                  <a:lnTo>
                    <a:pt x="119" y="92"/>
                  </a:lnTo>
                  <a:lnTo>
                    <a:pt x="152" y="225"/>
                  </a:lnTo>
                  <a:lnTo>
                    <a:pt x="191" y="225"/>
                  </a:lnTo>
                  <a:lnTo>
                    <a:pt x="238" y="0"/>
                  </a:lnTo>
                  <a:lnTo>
                    <a:pt x="195" y="0"/>
                  </a:lnTo>
                  <a:lnTo>
                    <a:pt x="168" y="145"/>
                  </a:lnTo>
                  <a:lnTo>
                    <a:pt x="134" y="1"/>
                  </a:lnTo>
                  <a:lnTo>
                    <a:pt x="104" y="1"/>
                  </a:lnTo>
                  <a:lnTo>
                    <a:pt x="70" y="145"/>
                  </a:lnTo>
                  <a:lnTo>
                    <a:pt x="42" y="0"/>
                  </a:lnTo>
                  <a:lnTo>
                    <a:pt x="0" y="0"/>
                  </a:lnTo>
                  <a:lnTo>
                    <a:pt x="47" y="225"/>
                  </a:lnTo>
                  <a:lnTo>
                    <a:pt x="85" y="2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71">
              <a:extLst>
                <a:ext uri="{FF2B5EF4-FFF2-40B4-BE49-F238E27FC236}">
                  <a16:creationId xmlns:a16="http://schemas.microsoft.com/office/drawing/2014/main" id="{21250238-774A-8743-8143-B145FCAF1C23}"/>
                </a:ext>
              </a:extLst>
            </p:cNvPr>
            <p:cNvSpPr>
              <a:spLocks noEditPoints="1"/>
            </p:cNvSpPr>
            <p:nvPr/>
          </p:nvSpPr>
          <p:spPr bwMode="auto">
            <a:xfrm>
              <a:off x="625" y="2247"/>
              <a:ext cx="30" cy="53"/>
            </a:xfrm>
            <a:custGeom>
              <a:avLst/>
              <a:gdLst>
                <a:gd name="T0" fmla="*/ 0 w 135"/>
                <a:gd name="T1" fmla="*/ 0 h 229"/>
                <a:gd name="T2" fmla="*/ 0 w 135"/>
                <a:gd name="T3" fmla="*/ 0 h 229"/>
                <a:gd name="T4" fmla="*/ 0 w 135"/>
                <a:gd name="T5" fmla="*/ 0 h 229"/>
                <a:gd name="T6" fmla="*/ 0 w 135"/>
                <a:gd name="T7" fmla="*/ 0 h 229"/>
                <a:gd name="T8" fmla="*/ 0 w 135"/>
                <a:gd name="T9" fmla="*/ 0 h 229"/>
                <a:gd name="T10" fmla="*/ 0 w 135"/>
                <a:gd name="T11" fmla="*/ 0 h 229"/>
                <a:gd name="T12" fmla="*/ 0 w 135"/>
                <a:gd name="T13" fmla="*/ 0 h 229"/>
                <a:gd name="T14" fmla="*/ 0 w 135"/>
                <a:gd name="T15" fmla="*/ 0 h 229"/>
                <a:gd name="T16" fmla="*/ 0 w 135"/>
                <a:gd name="T17" fmla="*/ 0 h 229"/>
                <a:gd name="T18" fmla="*/ 0 w 135"/>
                <a:gd name="T19" fmla="*/ 0 h 229"/>
                <a:gd name="T20" fmla="*/ 0 w 135"/>
                <a:gd name="T21" fmla="*/ 0 h 229"/>
                <a:gd name="T22" fmla="*/ 0 w 135"/>
                <a:gd name="T23" fmla="*/ 0 h 229"/>
                <a:gd name="T24" fmla="*/ 0 w 135"/>
                <a:gd name="T25" fmla="*/ 0 h 229"/>
                <a:gd name="T26" fmla="*/ 0 w 135"/>
                <a:gd name="T27" fmla="*/ 0 h 229"/>
                <a:gd name="T28" fmla="*/ 0 w 135"/>
                <a:gd name="T29" fmla="*/ 0 h 2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5" h="229">
                  <a:moveTo>
                    <a:pt x="67" y="229"/>
                  </a:moveTo>
                  <a:cubicBezTo>
                    <a:pt x="121" y="229"/>
                    <a:pt x="135" y="186"/>
                    <a:pt x="135" y="164"/>
                  </a:cubicBezTo>
                  <a:lnTo>
                    <a:pt x="135" y="64"/>
                  </a:lnTo>
                  <a:cubicBezTo>
                    <a:pt x="135" y="43"/>
                    <a:pt x="120" y="0"/>
                    <a:pt x="68" y="0"/>
                  </a:cubicBezTo>
                  <a:cubicBezTo>
                    <a:pt x="13" y="0"/>
                    <a:pt x="0" y="43"/>
                    <a:pt x="0" y="64"/>
                  </a:cubicBezTo>
                  <a:lnTo>
                    <a:pt x="0" y="164"/>
                  </a:lnTo>
                  <a:cubicBezTo>
                    <a:pt x="0" y="185"/>
                    <a:pt x="14" y="229"/>
                    <a:pt x="67" y="229"/>
                  </a:cubicBezTo>
                  <a:close/>
                  <a:moveTo>
                    <a:pt x="41" y="64"/>
                  </a:moveTo>
                  <a:lnTo>
                    <a:pt x="41" y="64"/>
                  </a:lnTo>
                  <a:cubicBezTo>
                    <a:pt x="41" y="44"/>
                    <a:pt x="59" y="40"/>
                    <a:pt x="68" y="40"/>
                  </a:cubicBezTo>
                  <a:cubicBezTo>
                    <a:pt x="76" y="40"/>
                    <a:pt x="94" y="44"/>
                    <a:pt x="94" y="64"/>
                  </a:cubicBezTo>
                  <a:lnTo>
                    <a:pt x="94" y="164"/>
                  </a:lnTo>
                  <a:cubicBezTo>
                    <a:pt x="94" y="185"/>
                    <a:pt x="76" y="189"/>
                    <a:pt x="68" y="189"/>
                  </a:cubicBezTo>
                  <a:cubicBezTo>
                    <a:pt x="59" y="189"/>
                    <a:pt x="41" y="185"/>
                    <a:pt x="41" y="164"/>
                  </a:cubicBezTo>
                  <a:lnTo>
                    <a:pt x="41"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72">
              <a:extLst>
                <a:ext uri="{FF2B5EF4-FFF2-40B4-BE49-F238E27FC236}">
                  <a16:creationId xmlns:a16="http://schemas.microsoft.com/office/drawing/2014/main" id="{56110394-3F1C-5B45-8636-0EAEAD8BBE13}"/>
                </a:ext>
              </a:extLst>
            </p:cNvPr>
            <p:cNvSpPr>
              <a:spLocks/>
            </p:cNvSpPr>
            <p:nvPr/>
          </p:nvSpPr>
          <p:spPr bwMode="auto">
            <a:xfrm>
              <a:off x="668" y="2248"/>
              <a:ext cx="31" cy="52"/>
            </a:xfrm>
            <a:custGeom>
              <a:avLst/>
              <a:gdLst>
                <a:gd name="T0" fmla="*/ 0 w 137"/>
                <a:gd name="T1" fmla="*/ 0 h 224"/>
                <a:gd name="T2" fmla="*/ 0 w 137"/>
                <a:gd name="T3" fmla="*/ 0 h 224"/>
                <a:gd name="T4" fmla="*/ 0 w 137"/>
                <a:gd name="T5" fmla="*/ 0 h 224"/>
                <a:gd name="T6" fmla="*/ 0 w 137"/>
                <a:gd name="T7" fmla="*/ 0 h 224"/>
                <a:gd name="T8" fmla="*/ 0 w 137"/>
                <a:gd name="T9" fmla="*/ 0 h 224"/>
                <a:gd name="T10" fmla="*/ 0 w 137"/>
                <a:gd name="T11" fmla="*/ 0 h 224"/>
                <a:gd name="T12" fmla="*/ 0 w 137"/>
                <a:gd name="T13" fmla="*/ 0 h 224"/>
                <a:gd name="T14" fmla="*/ 0 w 137"/>
                <a:gd name="T15" fmla="*/ 0 h 224"/>
                <a:gd name="T16" fmla="*/ 0 w 137"/>
                <a:gd name="T17" fmla="*/ 0 h 224"/>
                <a:gd name="T18" fmla="*/ 0 w 137"/>
                <a:gd name="T19" fmla="*/ 0 h 224"/>
                <a:gd name="T20" fmla="*/ 0 w 137"/>
                <a:gd name="T21" fmla="*/ 0 h 2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224">
                  <a:moveTo>
                    <a:pt x="41" y="97"/>
                  </a:moveTo>
                  <a:lnTo>
                    <a:pt x="96" y="224"/>
                  </a:lnTo>
                  <a:lnTo>
                    <a:pt x="137" y="224"/>
                  </a:lnTo>
                  <a:lnTo>
                    <a:pt x="137" y="0"/>
                  </a:lnTo>
                  <a:lnTo>
                    <a:pt x="96" y="0"/>
                  </a:lnTo>
                  <a:lnTo>
                    <a:pt x="96" y="130"/>
                  </a:lnTo>
                  <a:lnTo>
                    <a:pt x="41" y="0"/>
                  </a:lnTo>
                  <a:lnTo>
                    <a:pt x="0" y="0"/>
                  </a:lnTo>
                  <a:lnTo>
                    <a:pt x="0" y="224"/>
                  </a:lnTo>
                  <a:lnTo>
                    <a:pt x="41" y="224"/>
                  </a:lnTo>
                  <a:lnTo>
                    <a:pt x="41"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73">
              <a:extLst>
                <a:ext uri="{FF2B5EF4-FFF2-40B4-BE49-F238E27FC236}">
                  <a16:creationId xmlns:a16="http://schemas.microsoft.com/office/drawing/2014/main" id="{21AA77D6-D539-5B47-8347-9D8B5F6CBC53}"/>
                </a:ext>
              </a:extLst>
            </p:cNvPr>
            <p:cNvSpPr>
              <a:spLocks/>
            </p:cNvSpPr>
            <p:nvPr/>
          </p:nvSpPr>
          <p:spPr bwMode="auto">
            <a:xfrm>
              <a:off x="710" y="2245"/>
              <a:ext cx="15" cy="17"/>
            </a:xfrm>
            <a:custGeom>
              <a:avLst/>
              <a:gdLst>
                <a:gd name="T0" fmla="*/ 0 w 69"/>
                <a:gd name="T1" fmla="*/ 0 h 72"/>
                <a:gd name="T2" fmla="*/ 0 w 69"/>
                <a:gd name="T3" fmla="*/ 0 h 72"/>
                <a:gd name="T4" fmla="*/ 0 w 69"/>
                <a:gd name="T5" fmla="*/ 0 h 72"/>
                <a:gd name="T6" fmla="*/ 0 w 69"/>
                <a:gd name="T7" fmla="*/ 0 h 72"/>
                <a:gd name="T8" fmla="*/ 0 w 69"/>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72">
                  <a:moveTo>
                    <a:pt x="69" y="0"/>
                  </a:moveTo>
                  <a:lnTo>
                    <a:pt x="29" y="0"/>
                  </a:lnTo>
                  <a:lnTo>
                    <a:pt x="0" y="72"/>
                  </a:lnTo>
                  <a:lnTo>
                    <a:pt x="34" y="72"/>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74">
              <a:extLst>
                <a:ext uri="{FF2B5EF4-FFF2-40B4-BE49-F238E27FC236}">
                  <a16:creationId xmlns:a16="http://schemas.microsoft.com/office/drawing/2014/main" id="{A1A3BB23-E053-4544-AEA3-41A59B48FC33}"/>
                </a:ext>
              </a:extLst>
            </p:cNvPr>
            <p:cNvSpPr>
              <a:spLocks/>
            </p:cNvSpPr>
            <p:nvPr/>
          </p:nvSpPr>
          <p:spPr bwMode="auto">
            <a:xfrm>
              <a:off x="734" y="2248"/>
              <a:ext cx="32" cy="52"/>
            </a:xfrm>
            <a:custGeom>
              <a:avLst/>
              <a:gdLst>
                <a:gd name="T0" fmla="*/ 0 w 141"/>
                <a:gd name="T1" fmla="*/ 0 h 225"/>
                <a:gd name="T2" fmla="*/ 0 w 141"/>
                <a:gd name="T3" fmla="*/ 0 h 225"/>
                <a:gd name="T4" fmla="*/ 0 w 141"/>
                <a:gd name="T5" fmla="*/ 0 h 225"/>
                <a:gd name="T6" fmla="*/ 0 w 141"/>
                <a:gd name="T7" fmla="*/ 0 h 225"/>
                <a:gd name="T8" fmla="*/ 0 w 141"/>
                <a:gd name="T9" fmla="*/ 0 h 225"/>
                <a:gd name="T10" fmla="*/ 0 w 141"/>
                <a:gd name="T11" fmla="*/ 0 h 225"/>
                <a:gd name="T12" fmla="*/ 0 w 141"/>
                <a:gd name="T13" fmla="*/ 0 h 225"/>
                <a:gd name="T14" fmla="*/ 0 w 141"/>
                <a:gd name="T15" fmla="*/ 0 h 225"/>
                <a:gd name="T16" fmla="*/ 0 w 141"/>
                <a:gd name="T17" fmla="*/ 0 h 2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1" h="225">
                  <a:moveTo>
                    <a:pt x="0" y="41"/>
                  </a:moveTo>
                  <a:lnTo>
                    <a:pt x="50" y="41"/>
                  </a:lnTo>
                  <a:lnTo>
                    <a:pt x="50" y="225"/>
                  </a:lnTo>
                  <a:lnTo>
                    <a:pt x="91" y="225"/>
                  </a:lnTo>
                  <a:lnTo>
                    <a:pt x="91" y="41"/>
                  </a:lnTo>
                  <a:lnTo>
                    <a:pt x="141" y="41"/>
                  </a:lnTo>
                  <a:lnTo>
                    <a:pt x="141" y="0"/>
                  </a:lnTo>
                  <a:lnTo>
                    <a:pt x="0" y="0"/>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75">
              <a:extLst>
                <a:ext uri="{FF2B5EF4-FFF2-40B4-BE49-F238E27FC236}">
                  <a16:creationId xmlns:a16="http://schemas.microsoft.com/office/drawing/2014/main" id="{0D1DC60F-91FC-A041-ABFB-FD0306489D7C}"/>
                </a:ext>
              </a:extLst>
            </p:cNvPr>
            <p:cNvSpPr>
              <a:spLocks/>
            </p:cNvSpPr>
            <p:nvPr/>
          </p:nvSpPr>
          <p:spPr bwMode="auto">
            <a:xfrm>
              <a:off x="566" y="2314"/>
              <a:ext cx="27" cy="52"/>
            </a:xfrm>
            <a:custGeom>
              <a:avLst/>
              <a:gdLst>
                <a:gd name="T0" fmla="*/ 0 w 122"/>
                <a:gd name="T1" fmla="*/ 0 h 225"/>
                <a:gd name="T2" fmla="*/ 0 w 122"/>
                <a:gd name="T3" fmla="*/ 0 h 225"/>
                <a:gd name="T4" fmla="*/ 0 w 122"/>
                <a:gd name="T5" fmla="*/ 0 h 225"/>
                <a:gd name="T6" fmla="*/ 0 w 122"/>
                <a:gd name="T7" fmla="*/ 0 h 225"/>
                <a:gd name="T8" fmla="*/ 0 w 122"/>
                <a:gd name="T9" fmla="*/ 0 h 225"/>
                <a:gd name="T10" fmla="*/ 0 w 122"/>
                <a:gd name="T11" fmla="*/ 0 h 225"/>
                <a:gd name="T12" fmla="*/ 0 w 122"/>
                <a:gd name="T13" fmla="*/ 0 h 2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225">
                  <a:moveTo>
                    <a:pt x="0" y="0"/>
                  </a:moveTo>
                  <a:lnTo>
                    <a:pt x="0" y="225"/>
                  </a:lnTo>
                  <a:lnTo>
                    <a:pt x="122" y="225"/>
                  </a:lnTo>
                  <a:lnTo>
                    <a:pt x="122" y="201"/>
                  </a:lnTo>
                  <a:lnTo>
                    <a:pt x="25" y="201"/>
                  </a:lnTo>
                  <a:lnTo>
                    <a:pt x="2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Rectangle 76">
              <a:extLst>
                <a:ext uri="{FF2B5EF4-FFF2-40B4-BE49-F238E27FC236}">
                  <a16:creationId xmlns:a16="http://schemas.microsoft.com/office/drawing/2014/main" id="{85279FD8-6A54-8844-AE54-4CE55998BCB8}"/>
                </a:ext>
              </a:extLst>
            </p:cNvPr>
            <p:cNvSpPr>
              <a:spLocks noChangeArrowheads="1"/>
            </p:cNvSpPr>
            <p:nvPr/>
          </p:nvSpPr>
          <p:spPr bwMode="auto">
            <a:xfrm>
              <a:off x="608" y="2314"/>
              <a:ext cx="6" cy="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defRPr/>
              </a:pPr>
              <a:endParaRPr lang="en-GB" altLang="en-US" sz="1800">
                <a:cs typeface="+mn-cs"/>
              </a:endParaRPr>
            </a:p>
          </p:txBody>
        </p:sp>
        <p:sp>
          <p:nvSpPr>
            <p:cNvPr id="21" name="Freeform 77">
              <a:extLst>
                <a:ext uri="{FF2B5EF4-FFF2-40B4-BE49-F238E27FC236}">
                  <a16:creationId xmlns:a16="http://schemas.microsoft.com/office/drawing/2014/main" id="{0C8EA6B7-6EF9-D44E-BC06-B44192DE12F3}"/>
                </a:ext>
              </a:extLst>
            </p:cNvPr>
            <p:cNvSpPr>
              <a:spLocks/>
            </p:cNvSpPr>
            <p:nvPr/>
          </p:nvSpPr>
          <p:spPr bwMode="auto">
            <a:xfrm>
              <a:off x="629" y="2314"/>
              <a:ext cx="35" cy="52"/>
            </a:xfrm>
            <a:custGeom>
              <a:avLst/>
              <a:gdLst>
                <a:gd name="T0" fmla="*/ 0 w 152"/>
                <a:gd name="T1" fmla="*/ 0 h 225"/>
                <a:gd name="T2" fmla="*/ 0 w 152"/>
                <a:gd name="T3" fmla="*/ 0 h 225"/>
                <a:gd name="T4" fmla="*/ 0 w 152"/>
                <a:gd name="T5" fmla="*/ 0 h 225"/>
                <a:gd name="T6" fmla="*/ 0 w 152"/>
                <a:gd name="T7" fmla="*/ 0 h 225"/>
                <a:gd name="T8" fmla="*/ 0 w 152"/>
                <a:gd name="T9" fmla="*/ 0 h 225"/>
                <a:gd name="T10" fmla="*/ 0 w 152"/>
                <a:gd name="T11" fmla="*/ 0 h 225"/>
                <a:gd name="T12" fmla="*/ 0 w 152"/>
                <a:gd name="T13" fmla="*/ 0 h 225"/>
                <a:gd name="T14" fmla="*/ 0 w 152"/>
                <a:gd name="T15" fmla="*/ 0 h 225"/>
                <a:gd name="T16" fmla="*/ 0 w 152"/>
                <a:gd name="T17" fmla="*/ 0 h 2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2" h="225">
                  <a:moveTo>
                    <a:pt x="152" y="0"/>
                  </a:moveTo>
                  <a:lnTo>
                    <a:pt x="128" y="0"/>
                  </a:lnTo>
                  <a:lnTo>
                    <a:pt x="78" y="202"/>
                  </a:lnTo>
                  <a:lnTo>
                    <a:pt x="74" y="202"/>
                  </a:lnTo>
                  <a:lnTo>
                    <a:pt x="24" y="0"/>
                  </a:lnTo>
                  <a:lnTo>
                    <a:pt x="0" y="0"/>
                  </a:lnTo>
                  <a:lnTo>
                    <a:pt x="57" y="225"/>
                  </a:lnTo>
                  <a:lnTo>
                    <a:pt x="96" y="225"/>
                  </a:lnTo>
                  <a:lnTo>
                    <a:pt x="1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78">
              <a:extLst>
                <a:ext uri="{FF2B5EF4-FFF2-40B4-BE49-F238E27FC236}">
                  <a16:creationId xmlns:a16="http://schemas.microsoft.com/office/drawing/2014/main" id="{341A3E66-1333-ED4F-990C-6C49C05EACE6}"/>
                </a:ext>
              </a:extLst>
            </p:cNvPr>
            <p:cNvSpPr>
              <a:spLocks/>
            </p:cNvSpPr>
            <p:nvPr/>
          </p:nvSpPr>
          <p:spPr bwMode="auto">
            <a:xfrm>
              <a:off x="679" y="2314"/>
              <a:ext cx="28" cy="52"/>
            </a:xfrm>
            <a:custGeom>
              <a:avLst/>
              <a:gdLst>
                <a:gd name="T0" fmla="*/ 0 w 122"/>
                <a:gd name="T1" fmla="*/ 0 h 225"/>
                <a:gd name="T2" fmla="*/ 0 w 122"/>
                <a:gd name="T3" fmla="*/ 0 h 225"/>
                <a:gd name="T4" fmla="*/ 0 w 122"/>
                <a:gd name="T5" fmla="*/ 0 h 225"/>
                <a:gd name="T6" fmla="*/ 0 w 122"/>
                <a:gd name="T7" fmla="*/ 0 h 225"/>
                <a:gd name="T8" fmla="*/ 0 w 122"/>
                <a:gd name="T9" fmla="*/ 0 h 225"/>
                <a:gd name="T10" fmla="*/ 0 w 122"/>
                <a:gd name="T11" fmla="*/ 0 h 225"/>
                <a:gd name="T12" fmla="*/ 0 w 122"/>
                <a:gd name="T13" fmla="*/ 0 h 225"/>
                <a:gd name="T14" fmla="*/ 0 w 122"/>
                <a:gd name="T15" fmla="*/ 0 h 225"/>
                <a:gd name="T16" fmla="*/ 0 w 122"/>
                <a:gd name="T17" fmla="*/ 0 h 225"/>
                <a:gd name="T18" fmla="*/ 0 w 122"/>
                <a:gd name="T19" fmla="*/ 0 h 225"/>
                <a:gd name="T20" fmla="*/ 0 w 122"/>
                <a:gd name="T21" fmla="*/ 0 h 225"/>
                <a:gd name="T22" fmla="*/ 0 w 122"/>
                <a:gd name="T23" fmla="*/ 0 h 225"/>
                <a:gd name="T24" fmla="*/ 0 w 122"/>
                <a:gd name="T25" fmla="*/ 0 h 2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2" h="225">
                  <a:moveTo>
                    <a:pt x="122" y="24"/>
                  </a:moveTo>
                  <a:lnTo>
                    <a:pt x="122" y="0"/>
                  </a:lnTo>
                  <a:lnTo>
                    <a:pt x="0" y="0"/>
                  </a:lnTo>
                  <a:lnTo>
                    <a:pt x="0" y="225"/>
                  </a:lnTo>
                  <a:lnTo>
                    <a:pt x="122" y="225"/>
                  </a:lnTo>
                  <a:lnTo>
                    <a:pt x="122" y="201"/>
                  </a:lnTo>
                  <a:lnTo>
                    <a:pt x="24" y="201"/>
                  </a:lnTo>
                  <a:lnTo>
                    <a:pt x="24" y="118"/>
                  </a:lnTo>
                  <a:lnTo>
                    <a:pt x="114" y="118"/>
                  </a:lnTo>
                  <a:lnTo>
                    <a:pt x="114" y="94"/>
                  </a:lnTo>
                  <a:lnTo>
                    <a:pt x="24" y="94"/>
                  </a:lnTo>
                  <a:lnTo>
                    <a:pt x="24" y="24"/>
                  </a:lnTo>
                  <a:lnTo>
                    <a:pt x="12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79">
              <a:extLst>
                <a:ext uri="{FF2B5EF4-FFF2-40B4-BE49-F238E27FC236}">
                  <a16:creationId xmlns:a16="http://schemas.microsoft.com/office/drawing/2014/main" id="{D1E2A1C2-C984-C648-A641-D1EE39AEB502}"/>
                </a:ext>
              </a:extLst>
            </p:cNvPr>
            <p:cNvSpPr>
              <a:spLocks/>
            </p:cNvSpPr>
            <p:nvPr/>
          </p:nvSpPr>
          <p:spPr bwMode="auto">
            <a:xfrm>
              <a:off x="562" y="2380"/>
              <a:ext cx="53" cy="52"/>
            </a:xfrm>
            <a:custGeom>
              <a:avLst/>
              <a:gdLst>
                <a:gd name="T0" fmla="*/ 0 w 235"/>
                <a:gd name="T1" fmla="*/ 0 h 225"/>
                <a:gd name="T2" fmla="*/ 0 w 235"/>
                <a:gd name="T3" fmla="*/ 0 h 225"/>
                <a:gd name="T4" fmla="*/ 0 w 235"/>
                <a:gd name="T5" fmla="*/ 0 h 225"/>
                <a:gd name="T6" fmla="*/ 0 w 235"/>
                <a:gd name="T7" fmla="*/ 0 h 225"/>
                <a:gd name="T8" fmla="*/ 0 w 235"/>
                <a:gd name="T9" fmla="*/ 0 h 225"/>
                <a:gd name="T10" fmla="*/ 0 w 235"/>
                <a:gd name="T11" fmla="*/ 0 h 225"/>
                <a:gd name="T12" fmla="*/ 0 w 235"/>
                <a:gd name="T13" fmla="*/ 0 h 225"/>
                <a:gd name="T14" fmla="*/ 0 w 235"/>
                <a:gd name="T15" fmla="*/ 0 h 225"/>
                <a:gd name="T16" fmla="*/ 0 w 235"/>
                <a:gd name="T17" fmla="*/ 0 h 225"/>
                <a:gd name="T18" fmla="*/ 0 w 235"/>
                <a:gd name="T19" fmla="*/ 0 h 225"/>
                <a:gd name="T20" fmla="*/ 0 w 235"/>
                <a:gd name="T21" fmla="*/ 0 h 225"/>
                <a:gd name="T22" fmla="*/ 0 w 235"/>
                <a:gd name="T23" fmla="*/ 0 h 225"/>
                <a:gd name="T24" fmla="*/ 0 w 235"/>
                <a:gd name="T25" fmla="*/ 0 h 225"/>
                <a:gd name="T26" fmla="*/ 0 w 235"/>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5" h="225">
                  <a:moveTo>
                    <a:pt x="210" y="0"/>
                  </a:moveTo>
                  <a:lnTo>
                    <a:pt x="172" y="187"/>
                  </a:lnTo>
                  <a:lnTo>
                    <a:pt x="129" y="0"/>
                  </a:lnTo>
                  <a:lnTo>
                    <a:pt x="106" y="0"/>
                  </a:lnTo>
                  <a:lnTo>
                    <a:pt x="63" y="188"/>
                  </a:lnTo>
                  <a:lnTo>
                    <a:pt x="25" y="0"/>
                  </a:lnTo>
                  <a:lnTo>
                    <a:pt x="0" y="0"/>
                  </a:lnTo>
                  <a:lnTo>
                    <a:pt x="47" y="225"/>
                  </a:lnTo>
                  <a:lnTo>
                    <a:pt x="76" y="225"/>
                  </a:lnTo>
                  <a:lnTo>
                    <a:pt x="118" y="51"/>
                  </a:lnTo>
                  <a:lnTo>
                    <a:pt x="159" y="225"/>
                  </a:lnTo>
                  <a:lnTo>
                    <a:pt x="188" y="225"/>
                  </a:lnTo>
                  <a:lnTo>
                    <a:pt x="235" y="0"/>
                  </a:lnTo>
                  <a:lnTo>
                    <a:pt x="2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Rectangle 80">
              <a:extLst>
                <a:ext uri="{FF2B5EF4-FFF2-40B4-BE49-F238E27FC236}">
                  <a16:creationId xmlns:a16="http://schemas.microsoft.com/office/drawing/2014/main" id="{D0EB9184-2EA8-5546-A037-611A6EEB6FC7}"/>
                </a:ext>
              </a:extLst>
            </p:cNvPr>
            <p:cNvSpPr>
              <a:spLocks noChangeArrowheads="1"/>
            </p:cNvSpPr>
            <p:nvPr/>
          </p:nvSpPr>
          <p:spPr bwMode="auto">
            <a:xfrm>
              <a:off x="631" y="2380"/>
              <a:ext cx="5" cy="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defRPr/>
              </a:pPr>
              <a:endParaRPr lang="en-GB" altLang="en-US" sz="1800">
                <a:cs typeface="+mn-cs"/>
              </a:endParaRPr>
            </a:p>
          </p:txBody>
        </p:sp>
        <p:sp>
          <p:nvSpPr>
            <p:cNvPr id="26" name="Freeform 81">
              <a:extLst>
                <a:ext uri="{FF2B5EF4-FFF2-40B4-BE49-F238E27FC236}">
                  <a16:creationId xmlns:a16="http://schemas.microsoft.com/office/drawing/2014/main" id="{786B5FD0-3BEB-8F44-8A88-60A753BB6B38}"/>
                </a:ext>
              </a:extLst>
            </p:cNvPr>
            <p:cNvSpPr>
              <a:spLocks/>
            </p:cNvSpPr>
            <p:nvPr/>
          </p:nvSpPr>
          <p:spPr bwMode="auto">
            <a:xfrm>
              <a:off x="651" y="2380"/>
              <a:ext cx="31" cy="52"/>
            </a:xfrm>
            <a:custGeom>
              <a:avLst/>
              <a:gdLst>
                <a:gd name="T0" fmla="*/ 0 w 134"/>
                <a:gd name="T1" fmla="*/ 0 h 225"/>
                <a:gd name="T2" fmla="*/ 0 w 134"/>
                <a:gd name="T3" fmla="*/ 0 h 225"/>
                <a:gd name="T4" fmla="*/ 0 w 134"/>
                <a:gd name="T5" fmla="*/ 0 h 225"/>
                <a:gd name="T6" fmla="*/ 0 w 134"/>
                <a:gd name="T7" fmla="*/ 0 h 225"/>
                <a:gd name="T8" fmla="*/ 0 w 134"/>
                <a:gd name="T9" fmla="*/ 0 h 225"/>
                <a:gd name="T10" fmla="*/ 0 w 134"/>
                <a:gd name="T11" fmla="*/ 0 h 225"/>
                <a:gd name="T12" fmla="*/ 0 w 134"/>
                <a:gd name="T13" fmla="*/ 0 h 225"/>
                <a:gd name="T14" fmla="*/ 0 w 134"/>
                <a:gd name="T15" fmla="*/ 0 h 225"/>
                <a:gd name="T16" fmla="*/ 0 w 134"/>
                <a:gd name="T17" fmla="*/ 0 h 2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225">
                  <a:moveTo>
                    <a:pt x="0" y="24"/>
                  </a:moveTo>
                  <a:lnTo>
                    <a:pt x="55" y="24"/>
                  </a:lnTo>
                  <a:lnTo>
                    <a:pt x="55" y="225"/>
                  </a:lnTo>
                  <a:lnTo>
                    <a:pt x="79" y="225"/>
                  </a:lnTo>
                  <a:lnTo>
                    <a:pt x="79" y="24"/>
                  </a:lnTo>
                  <a:lnTo>
                    <a:pt x="134" y="24"/>
                  </a:lnTo>
                  <a:lnTo>
                    <a:pt x="134" y="0"/>
                  </a:lnTo>
                  <a:lnTo>
                    <a:pt x="0" y="0"/>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82">
              <a:extLst>
                <a:ext uri="{FF2B5EF4-FFF2-40B4-BE49-F238E27FC236}">
                  <a16:creationId xmlns:a16="http://schemas.microsoft.com/office/drawing/2014/main" id="{EAD759A3-0A5E-5E46-A8EA-E45C770F7665}"/>
                </a:ext>
              </a:extLst>
            </p:cNvPr>
            <p:cNvSpPr>
              <a:spLocks/>
            </p:cNvSpPr>
            <p:nvPr/>
          </p:nvSpPr>
          <p:spPr bwMode="auto">
            <a:xfrm>
              <a:off x="697" y="2380"/>
              <a:ext cx="30" cy="52"/>
            </a:xfrm>
            <a:custGeom>
              <a:avLst/>
              <a:gdLst>
                <a:gd name="T0" fmla="*/ 0 w 132"/>
                <a:gd name="T1" fmla="*/ 0 h 225"/>
                <a:gd name="T2" fmla="*/ 0 w 132"/>
                <a:gd name="T3" fmla="*/ 0 h 225"/>
                <a:gd name="T4" fmla="*/ 0 w 132"/>
                <a:gd name="T5" fmla="*/ 0 h 225"/>
                <a:gd name="T6" fmla="*/ 0 w 132"/>
                <a:gd name="T7" fmla="*/ 0 h 225"/>
                <a:gd name="T8" fmla="*/ 0 w 132"/>
                <a:gd name="T9" fmla="*/ 0 h 225"/>
                <a:gd name="T10" fmla="*/ 0 w 132"/>
                <a:gd name="T11" fmla="*/ 0 h 225"/>
                <a:gd name="T12" fmla="*/ 0 w 132"/>
                <a:gd name="T13" fmla="*/ 0 h 225"/>
                <a:gd name="T14" fmla="*/ 0 w 132"/>
                <a:gd name="T15" fmla="*/ 0 h 225"/>
                <a:gd name="T16" fmla="*/ 0 w 132"/>
                <a:gd name="T17" fmla="*/ 0 h 225"/>
                <a:gd name="T18" fmla="*/ 0 w 132"/>
                <a:gd name="T19" fmla="*/ 0 h 225"/>
                <a:gd name="T20" fmla="*/ 0 w 132"/>
                <a:gd name="T21" fmla="*/ 0 h 225"/>
                <a:gd name="T22" fmla="*/ 0 w 132"/>
                <a:gd name="T23" fmla="*/ 0 h 225"/>
                <a:gd name="T24" fmla="*/ 0 w 132"/>
                <a:gd name="T25" fmla="*/ 0 h 2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2" h="225">
                  <a:moveTo>
                    <a:pt x="108" y="95"/>
                  </a:moveTo>
                  <a:lnTo>
                    <a:pt x="25" y="95"/>
                  </a:lnTo>
                  <a:lnTo>
                    <a:pt x="25" y="0"/>
                  </a:lnTo>
                  <a:lnTo>
                    <a:pt x="0" y="0"/>
                  </a:lnTo>
                  <a:lnTo>
                    <a:pt x="0" y="225"/>
                  </a:lnTo>
                  <a:lnTo>
                    <a:pt x="25" y="225"/>
                  </a:lnTo>
                  <a:lnTo>
                    <a:pt x="25" y="119"/>
                  </a:lnTo>
                  <a:lnTo>
                    <a:pt x="108" y="119"/>
                  </a:lnTo>
                  <a:lnTo>
                    <a:pt x="108" y="225"/>
                  </a:lnTo>
                  <a:lnTo>
                    <a:pt x="132" y="225"/>
                  </a:lnTo>
                  <a:lnTo>
                    <a:pt x="132" y="0"/>
                  </a:lnTo>
                  <a:lnTo>
                    <a:pt x="108" y="0"/>
                  </a:lnTo>
                  <a:lnTo>
                    <a:pt x="108" y="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83">
              <a:extLst>
                <a:ext uri="{FF2B5EF4-FFF2-40B4-BE49-F238E27FC236}">
                  <a16:creationId xmlns:a16="http://schemas.microsoft.com/office/drawing/2014/main" id="{BFCBF1C5-B89A-D94B-B949-7083870C496C}"/>
                </a:ext>
              </a:extLst>
            </p:cNvPr>
            <p:cNvSpPr>
              <a:spLocks noEditPoints="1"/>
            </p:cNvSpPr>
            <p:nvPr/>
          </p:nvSpPr>
          <p:spPr bwMode="auto">
            <a:xfrm>
              <a:off x="566" y="2446"/>
              <a:ext cx="29" cy="52"/>
            </a:xfrm>
            <a:custGeom>
              <a:avLst/>
              <a:gdLst>
                <a:gd name="T0" fmla="*/ 0 w 128"/>
                <a:gd name="T1" fmla="*/ 0 h 226"/>
                <a:gd name="T2" fmla="*/ 0 w 128"/>
                <a:gd name="T3" fmla="*/ 0 h 226"/>
                <a:gd name="T4" fmla="*/ 0 w 128"/>
                <a:gd name="T5" fmla="*/ 0 h 226"/>
                <a:gd name="T6" fmla="*/ 0 w 128"/>
                <a:gd name="T7" fmla="*/ 0 h 226"/>
                <a:gd name="T8" fmla="*/ 0 w 128"/>
                <a:gd name="T9" fmla="*/ 0 h 226"/>
                <a:gd name="T10" fmla="*/ 0 w 128"/>
                <a:gd name="T11" fmla="*/ 0 h 226"/>
                <a:gd name="T12" fmla="*/ 0 w 128"/>
                <a:gd name="T13" fmla="*/ 0 h 226"/>
                <a:gd name="T14" fmla="*/ 0 w 128"/>
                <a:gd name="T15" fmla="*/ 0 h 226"/>
                <a:gd name="T16" fmla="*/ 0 w 128"/>
                <a:gd name="T17" fmla="*/ 0 h 226"/>
                <a:gd name="T18" fmla="*/ 0 w 128"/>
                <a:gd name="T19" fmla="*/ 0 h 226"/>
                <a:gd name="T20" fmla="*/ 0 w 128"/>
                <a:gd name="T21" fmla="*/ 0 h 226"/>
                <a:gd name="T22" fmla="*/ 0 w 128"/>
                <a:gd name="T23" fmla="*/ 0 h 226"/>
                <a:gd name="T24" fmla="*/ 0 w 128"/>
                <a:gd name="T25" fmla="*/ 0 h 226"/>
                <a:gd name="T26" fmla="*/ 0 w 128"/>
                <a:gd name="T27" fmla="*/ 0 h 226"/>
                <a:gd name="T28" fmla="*/ 0 w 128"/>
                <a:gd name="T29" fmla="*/ 0 h 226"/>
                <a:gd name="T30" fmla="*/ 0 w 128"/>
                <a:gd name="T31" fmla="*/ 0 h 226"/>
                <a:gd name="T32" fmla="*/ 0 w 128"/>
                <a:gd name="T33" fmla="*/ 0 h 2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8" h="226">
                  <a:moveTo>
                    <a:pt x="67" y="0"/>
                  </a:moveTo>
                  <a:lnTo>
                    <a:pt x="0" y="0"/>
                  </a:lnTo>
                  <a:lnTo>
                    <a:pt x="0" y="226"/>
                  </a:lnTo>
                  <a:lnTo>
                    <a:pt x="25" y="226"/>
                  </a:lnTo>
                  <a:lnTo>
                    <a:pt x="25" y="137"/>
                  </a:lnTo>
                  <a:lnTo>
                    <a:pt x="68" y="137"/>
                  </a:lnTo>
                  <a:cubicBezTo>
                    <a:pt x="118" y="137"/>
                    <a:pt x="128" y="96"/>
                    <a:pt x="128" y="76"/>
                  </a:cubicBezTo>
                  <a:lnTo>
                    <a:pt x="128" y="60"/>
                  </a:lnTo>
                  <a:cubicBezTo>
                    <a:pt x="128" y="41"/>
                    <a:pt x="118" y="0"/>
                    <a:pt x="67" y="0"/>
                  </a:cubicBezTo>
                  <a:close/>
                  <a:moveTo>
                    <a:pt x="103" y="76"/>
                  </a:moveTo>
                  <a:lnTo>
                    <a:pt x="103" y="76"/>
                  </a:lnTo>
                  <a:cubicBezTo>
                    <a:pt x="103" y="108"/>
                    <a:pt x="80" y="113"/>
                    <a:pt x="67" y="113"/>
                  </a:cubicBezTo>
                  <a:lnTo>
                    <a:pt x="25" y="113"/>
                  </a:lnTo>
                  <a:lnTo>
                    <a:pt x="25" y="24"/>
                  </a:lnTo>
                  <a:lnTo>
                    <a:pt x="66" y="24"/>
                  </a:lnTo>
                  <a:cubicBezTo>
                    <a:pt x="80" y="24"/>
                    <a:pt x="103" y="29"/>
                    <a:pt x="103" y="61"/>
                  </a:cubicBezTo>
                  <a:lnTo>
                    <a:pt x="103"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84">
              <a:extLst>
                <a:ext uri="{FF2B5EF4-FFF2-40B4-BE49-F238E27FC236}">
                  <a16:creationId xmlns:a16="http://schemas.microsoft.com/office/drawing/2014/main" id="{4DF91D5D-A728-6947-9F87-616D1CC261D3}"/>
                </a:ext>
              </a:extLst>
            </p:cNvPr>
            <p:cNvSpPr>
              <a:spLocks noEditPoints="1"/>
            </p:cNvSpPr>
            <p:nvPr/>
          </p:nvSpPr>
          <p:spPr bwMode="auto">
            <a:xfrm>
              <a:off x="606" y="2445"/>
              <a:ext cx="29" cy="54"/>
            </a:xfrm>
            <a:custGeom>
              <a:avLst/>
              <a:gdLst>
                <a:gd name="T0" fmla="*/ 0 w 127"/>
                <a:gd name="T1" fmla="*/ 0 h 230"/>
                <a:gd name="T2" fmla="*/ 0 w 127"/>
                <a:gd name="T3" fmla="*/ 0 h 230"/>
                <a:gd name="T4" fmla="*/ 0 w 127"/>
                <a:gd name="T5" fmla="*/ 0 h 230"/>
                <a:gd name="T6" fmla="*/ 0 w 127"/>
                <a:gd name="T7" fmla="*/ 0 h 230"/>
                <a:gd name="T8" fmla="*/ 0 w 127"/>
                <a:gd name="T9" fmla="*/ 0 h 230"/>
                <a:gd name="T10" fmla="*/ 0 w 127"/>
                <a:gd name="T11" fmla="*/ 0 h 230"/>
                <a:gd name="T12" fmla="*/ 0 w 127"/>
                <a:gd name="T13" fmla="*/ 0 h 230"/>
                <a:gd name="T14" fmla="*/ 0 w 127"/>
                <a:gd name="T15" fmla="*/ 0 h 230"/>
                <a:gd name="T16" fmla="*/ 0 w 127"/>
                <a:gd name="T17" fmla="*/ 0 h 230"/>
                <a:gd name="T18" fmla="*/ 0 w 127"/>
                <a:gd name="T19" fmla="*/ 0 h 230"/>
                <a:gd name="T20" fmla="*/ 0 w 127"/>
                <a:gd name="T21" fmla="*/ 0 h 230"/>
                <a:gd name="T22" fmla="*/ 0 w 127"/>
                <a:gd name="T23" fmla="*/ 0 h 230"/>
                <a:gd name="T24" fmla="*/ 0 w 127"/>
                <a:gd name="T25" fmla="*/ 0 h 230"/>
                <a:gd name="T26" fmla="*/ 0 w 127"/>
                <a:gd name="T27" fmla="*/ 0 h 230"/>
                <a:gd name="T28" fmla="*/ 0 w 127"/>
                <a:gd name="T29" fmla="*/ 0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7" h="230">
                  <a:moveTo>
                    <a:pt x="64" y="0"/>
                  </a:moveTo>
                  <a:cubicBezTo>
                    <a:pt x="13" y="0"/>
                    <a:pt x="0" y="40"/>
                    <a:pt x="0" y="60"/>
                  </a:cubicBezTo>
                  <a:lnTo>
                    <a:pt x="0" y="170"/>
                  </a:lnTo>
                  <a:cubicBezTo>
                    <a:pt x="0" y="191"/>
                    <a:pt x="14" y="230"/>
                    <a:pt x="64" y="230"/>
                  </a:cubicBezTo>
                  <a:cubicBezTo>
                    <a:pt x="114" y="230"/>
                    <a:pt x="127" y="191"/>
                    <a:pt x="127" y="170"/>
                  </a:cubicBezTo>
                  <a:lnTo>
                    <a:pt x="127" y="60"/>
                  </a:lnTo>
                  <a:cubicBezTo>
                    <a:pt x="127" y="40"/>
                    <a:pt x="113" y="0"/>
                    <a:pt x="64" y="0"/>
                  </a:cubicBezTo>
                  <a:close/>
                  <a:moveTo>
                    <a:pt x="103" y="170"/>
                  </a:moveTo>
                  <a:lnTo>
                    <a:pt x="103" y="170"/>
                  </a:lnTo>
                  <a:cubicBezTo>
                    <a:pt x="103" y="202"/>
                    <a:pt x="77" y="207"/>
                    <a:pt x="64" y="207"/>
                  </a:cubicBezTo>
                  <a:cubicBezTo>
                    <a:pt x="51" y="207"/>
                    <a:pt x="24" y="202"/>
                    <a:pt x="24" y="170"/>
                  </a:cubicBezTo>
                  <a:lnTo>
                    <a:pt x="24" y="60"/>
                  </a:lnTo>
                  <a:cubicBezTo>
                    <a:pt x="24" y="29"/>
                    <a:pt x="51" y="24"/>
                    <a:pt x="64" y="24"/>
                  </a:cubicBezTo>
                  <a:cubicBezTo>
                    <a:pt x="77" y="24"/>
                    <a:pt x="103" y="29"/>
                    <a:pt x="103" y="60"/>
                  </a:cubicBezTo>
                  <a:lnTo>
                    <a:pt x="103"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85">
              <a:extLst>
                <a:ext uri="{FF2B5EF4-FFF2-40B4-BE49-F238E27FC236}">
                  <a16:creationId xmlns:a16="http://schemas.microsoft.com/office/drawing/2014/main" id="{389E060C-D959-EF4A-A2DB-22AB8CE86726}"/>
                </a:ext>
              </a:extLst>
            </p:cNvPr>
            <p:cNvSpPr>
              <a:spLocks/>
            </p:cNvSpPr>
            <p:nvPr/>
          </p:nvSpPr>
          <p:spPr bwMode="auto">
            <a:xfrm>
              <a:off x="644" y="2446"/>
              <a:ext cx="35" cy="52"/>
            </a:xfrm>
            <a:custGeom>
              <a:avLst/>
              <a:gdLst>
                <a:gd name="T0" fmla="*/ 0 w 152"/>
                <a:gd name="T1" fmla="*/ 0 h 226"/>
                <a:gd name="T2" fmla="*/ 0 w 152"/>
                <a:gd name="T3" fmla="*/ 0 h 226"/>
                <a:gd name="T4" fmla="*/ 0 w 152"/>
                <a:gd name="T5" fmla="*/ 0 h 226"/>
                <a:gd name="T6" fmla="*/ 0 w 152"/>
                <a:gd name="T7" fmla="*/ 0 h 226"/>
                <a:gd name="T8" fmla="*/ 0 w 152"/>
                <a:gd name="T9" fmla="*/ 0 h 226"/>
                <a:gd name="T10" fmla="*/ 0 w 152"/>
                <a:gd name="T11" fmla="*/ 0 h 226"/>
                <a:gd name="T12" fmla="*/ 0 w 152"/>
                <a:gd name="T13" fmla="*/ 0 h 226"/>
                <a:gd name="T14" fmla="*/ 0 w 152"/>
                <a:gd name="T15" fmla="*/ 0 h 226"/>
                <a:gd name="T16" fmla="*/ 0 w 152"/>
                <a:gd name="T17" fmla="*/ 0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2" h="226">
                  <a:moveTo>
                    <a:pt x="79" y="202"/>
                  </a:moveTo>
                  <a:lnTo>
                    <a:pt x="74" y="202"/>
                  </a:lnTo>
                  <a:lnTo>
                    <a:pt x="24" y="0"/>
                  </a:lnTo>
                  <a:lnTo>
                    <a:pt x="0" y="0"/>
                  </a:lnTo>
                  <a:lnTo>
                    <a:pt x="57" y="226"/>
                  </a:lnTo>
                  <a:lnTo>
                    <a:pt x="96" y="226"/>
                  </a:lnTo>
                  <a:lnTo>
                    <a:pt x="152" y="0"/>
                  </a:lnTo>
                  <a:lnTo>
                    <a:pt x="128" y="0"/>
                  </a:lnTo>
                  <a:lnTo>
                    <a:pt x="79"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86">
              <a:extLst>
                <a:ext uri="{FF2B5EF4-FFF2-40B4-BE49-F238E27FC236}">
                  <a16:creationId xmlns:a16="http://schemas.microsoft.com/office/drawing/2014/main" id="{08CC195B-2A00-5044-A8A4-9718D760C251}"/>
                </a:ext>
              </a:extLst>
            </p:cNvPr>
            <p:cNvSpPr>
              <a:spLocks/>
            </p:cNvSpPr>
            <p:nvPr/>
          </p:nvSpPr>
          <p:spPr bwMode="auto">
            <a:xfrm>
              <a:off x="690" y="2446"/>
              <a:ext cx="28" cy="52"/>
            </a:xfrm>
            <a:custGeom>
              <a:avLst/>
              <a:gdLst>
                <a:gd name="T0" fmla="*/ 0 w 122"/>
                <a:gd name="T1" fmla="*/ 0 h 226"/>
                <a:gd name="T2" fmla="*/ 0 w 122"/>
                <a:gd name="T3" fmla="*/ 0 h 226"/>
                <a:gd name="T4" fmla="*/ 0 w 122"/>
                <a:gd name="T5" fmla="*/ 0 h 226"/>
                <a:gd name="T6" fmla="*/ 0 w 122"/>
                <a:gd name="T7" fmla="*/ 0 h 226"/>
                <a:gd name="T8" fmla="*/ 0 w 122"/>
                <a:gd name="T9" fmla="*/ 0 h 226"/>
                <a:gd name="T10" fmla="*/ 0 w 122"/>
                <a:gd name="T11" fmla="*/ 0 h 226"/>
                <a:gd name="T12" fmla="*/ 0 w 122"/>
                <a:gd name="T13" fmla="*/ 0 h 226"/>
                <a:gd name="T14" fmla="*/ 0 w 122"/>
                <a:gd name="T15" fmla="*/ 0 h 226"/>
                <a:gd name="T16" fmla="*/ 0 w 122"/>
                <a:gd name="T17" fmla="*/ 0 h 226"/>
                <a:gd name="T18" fmla="*/ 0 w 122"/>
                <a:gd name="T19" fmla="*/ 0 h 226"/>
                <a:gd name="T20" fmla="*/ 0 w 122"/>
                <a:gd name="T21" fmla="*/ 0 h 226"/>
                <a:gd name="T22" fmla="*/ 0 w 122"/>
                <a:gd name="T23" fmla="*/ 0 h 226"/>
                <a:gd name="T24" fmla="*/ 0 w 122"/>
                <a:gd name="T25" fmla="*/ 0 h 2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2" h="226">
                  <a:moveTo>
                    <a:pt x="0" y="226"/>
                  </a:moveTo>
                  <a:lnTo>
                    <a:pt x="122" y="226"/>
                  </a:lnTo>
                  <a:lnTo>
                    <a:pt x="122" y="202"/>
                  </a:lnTo>
                  <a:lnTo>
                    <a:pt x="24" y="202"/>
                  </a:lnTo>
                  <a:lnTo>
                    <a:pt x="24" y="118"/>
                  </a:lnTo>
                  <a:lnTo>
                    <a:pt x="115" y="118"/>
                  </a:lnTo>
                  <a:lnTo>
                    <a:pt x="115" y="94"/>
                  </a:lnTo>
                  <a:lnTo>
                    <a:pt x="24" y="94"/>
                  </a:lnTo>
                  <a:lnTo>
                    <a:pt x="24" y="24"/>
                  </a:lnTo>
                  <a:lnTo>
                    <a:pt x="122" y="24"/>
                  </a:lnTo>
                  <a:lnTo>
                    <a:pt x="122" y="0"/>
                  </a:lnTo>
                  <a:lnTo>
                    <a:pt x="0" y="0"/>
                  </a:lnTo>
                  <a:lnTo>
                    <a:pt x="0" y="2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87">
              <a:extLst>
                <a:ext uri="{FF2B5EF4-FFF2-40B4-BE49-F238E27FC236}">
                  <a16:creationId xmlns:a16="http://schemas.microsoft.com/office/drawing/2014/main" id="{B89E5ECF-4B70-D24D-A4CD-D9D0257CB4A5}"/>
                </a:ext>
              </a:extLst>
            </p:cNvPr>
            <p:cNvSpPr>
              <a:spLocks noEditPoints="1"/>
            </p:cNvSpPr>
            <p:nvPr/>
          </p:nvSpPr>
          <p:spPr bwMode="auto">
            <a:xfrm>
              <a:off x="729" y="2446"/>
              <a:ext cx="31" cy="52"/>
            </a:xfrm>
            <a:custGeom>
              <a:avLst/>
              <a:gdLst>
                <a:gd name="T0" fmla="*/ 0 w 133"/>
                <a:gd name="T1" fmla="*/ 0 h 226"/>
                <a:gd name="T2" fmla="*/ 0 w 133"/>
                <a:gd name="T3" fmla="*/ 0 h 226"/>
                <a:gd name="T4" fmla="*/ 0 w 133"/>
                <a:gd name="T5" fmla="*/ 0 h 226"/>
                <a:gd name="T6" fmla="*/ 0 w 133"/>
                <a:gd name="T7" fmla="*/ 0 h 226"/>
                <a:gd name="T8" fmla="*/ 0 w 133"/>
                <a:gd name="T9" fmla="*/ 0 h 226"/>
                <a:gd name="T10" fmla="*/ 0 w 133"/>
                <a:gd name="T11" fmla="*/ 0 h 226"/>
                <a:gd name="T12" fmla="*/ 0 w 133"/>
                <a:gd name="T13" fmla="*/ 0 h 226"/>
                <a:gd name="T14" fmla="*/ 0 w 133"/>
                <a:gd name="T15" fmla="*/ 0 h 226"/>
                <a:gd name="T16" fmla="*/ 0 w 133"/>
                <a:gd name="T17" fmla="*/ 0 h 226"/>
                <a:gd name="T18" fmla="*/ 0 w 133"/>
                <a:gd name="T19" fmla="*/ 0 h 226"/>
                <a:gd name="T20" fmla="*/ 0 w 133"/>
                <a:gd name="T21" fmla="*/ 0 h 226"/>
                <a:gd name="T22" fmla="*/ 0 w 133"/>
                <a:gd name="T23" fmla="*/ 0 h 226"/>
                <a:gd name="T24" fmla="*/ 0 w 133"/>
                <a:gd name="T25" fmla="*/ 0 h 226"/>
                <a:gd name="T26" fmla="*/ 0 w 133"/>
                <a:gd name="T27" fmla="*/ 0 h 226"/>
                <a:gd name="T28" fmla="*/ 0 w 133"/>
                <a:gd name="T29" fmla="*/ 0 h 226"/>
                <a:gd name="T30" fmla="*/ 0 w 133"/>
                <a:gd name="T31" fmla="*/ 0 h 226"/>
                <a:gd name="T32" fmla="*/ 0 w 133"/>
                <a:gd name="T33" fmla="*/ 0 h 226"/>
                <a:gd name="T34" fmla="*/ 0 w 133"/>
                <a:gd name="T35" fmla="*/ 0 h 226"/>
                <a:gd name="T36" fmla="*/ 0 w 133"/>
                <a:gd name="T37" fmla="*/ 0 h 226"/>
                <a:gd name="T38" fmla="*/ 0 w 133"/>
                <a:gd name="T39" fmla="*/ 0 h 2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3" h="226">
                  <a:moveTo>
                    <a:pt x="128" y="70"/>
                  </a:moveTo>
                  <a:lnTo>
                    <a:pt x="128" y="60"/>
                  </a:lnTo>
                  <a:cubicBezTo>
                    <a:pt x="128" y="40"/>
                    <a:pt x="118" y="0"/>
                    <a:pt x="67" y="0"/>
                  </a:cubicBezTo>
                  <a:lnTo>
                    <a:pt x="0" y="0"/>
                  </a:lnTo>
                  <a:lnTo>
                    <a:pt x="0" y="226"/>
                  </a:lnTo>
                  <a:lnTo>
                    <a:pt x="25" y="226"/>
                  </a:lnTo>
                  <a:lnTo>
                    <a:pt x="25" y="130"/>
                  </a:lnTo>
                  <a:lnTo>
                    <a:pt x="62" y="130"/>
                  </a:lnTo>
                  <a:lnTo>
                    <a:pt x="106" y="226"/>
                  </a:lnTo>
                  <a:lnTo>
                    <a:pt x="133" y="226"/>
                  </a:lnTo>
                  <a:lnTo>
                    <a:pt x="87" y="128"/>
                  </a:lnTo>
                  <a:cubicBezTo>
                    <a:pt x="120" y="118"/>
                    <a:pt x="128" y="87"/>
                    <a:pt x="128" y="70"/>
                  </a:cubicBezTo>
                  <a:close/>
                  <a:moveTo>
                    <a:pt x="25" y="106"/>
                  </a:moveTo>
                  <a:lnTo>
                    <a:pt x="25" y="106"/>
                  </a:lnTo>
                  <a:lnTo>
                    <a:pt x="25" y="24"/>
                  </a:lnTo>
                  <a:lnTo>
                    <a:pt x="66" y="24"/>
                  </a:lnTo>
                  <a:cubicBezTo>
                    <a:pt x="80" y="24"/>
                    <a:pt x="104" y="29"/>
                    <a:pt x="104" y="61"/>
                  </a:cubicBezTo>
                  <a:lnTo>
                    <a:pt x="104" y="70"/>
                  </a:lnTo>
                  <a:cubicBezTo>
                    <a:pt x="104" y="102"/>
                    <a:pt x="80" y="106"/>
                    <a:pt x="67" y="106"/>
                  </a:cubicBezTo>
                  <a:lnTo>
                    <a:pt x="25"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88">
              <a:extLst>
                <a:ext uri="{FF2B5EF4-FFF2-40B4-BE49-F238E27FC236}">
                  <a16:creationId xmlns:a16="http://schemas.microsoft.com/office/drawing/2014/main" id="{ACBCEC8A-79FB-2344-9A63-6C042542100E}"/>
                </a:ext>
              </a:extLst>
            </p:cNvPr>
            <p:cNvSpPr>
              <a:spLocks/>
            </p:cNvSpPr>
            <p:nvPr/>
          </p:nvSpPr>
          <p:spPr bwMode="auto">
            <a:xfrm>
              <a:off x="768" y="2446"/>
              <a:ext cx="31" cy="52"/>
            </a:xfrm>
            <a:custGeom>
              <a:avLst/>
              <a:gdLst>
                <a:gd name="T0" fmla="*/ 0 w 134"/>
                <a:gd name="T1" fmla="*/ 0 h 226"/>
                <a:gd name="T2" fmla="*/ 0 w 134"/>
                <a:gd name="T3" fmla="*/ 0 h 226"/>
                <a:gd name="T4" fmla="*/ 0 w 134"/>
                <a:gd name="T5" fmla="*/ 0 h 226"/>
                <a:gd name="T6" fmla="*/ 0 w 134"/>
                <a:gd name="T7" fmla="*/ 0 h 226"/>
                <a:gd name="T8" fmla="*/ 0 w 134"/>
                <a:gd name="T9" fmla="*/ 0 h 226"/>
                <a:gd name="T10" fmla="*/ 0 w 134"/>
                <a:gd name="T11" fmla="*/ 0 h 226"/>
                <a:gd name="T12" fmla="*/ 0 w 134"/>
                <a:gd name="T13" fmla="*/ 0 h 226"/>
                <a:gd name="T14" fmla="*/ 0 w 134"/>
                <a:gd name="T15" fmla="*/ 0 h 226"/>
                <a:gd name="T16" fmla="*/ 0 w 134"/>
                <a:gd name="T17" fmla="*/ 0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226">
                  <a:moveTo>
                    <a:pt x="0" y="24"/>
                  </a:moveTo>
                  <a:lnTo>
                    <a:pt x="55" y="24"/>
                  </a:lnTo>
                  <a:lnTo>
                    <a:pt x="55" y="226"/>
                  </a:lnTo>
                  <a:lnTo>
                    <a:pt x="79" y="226"/>
                  </a:lnTo>
                  <a:lnTo>
                    <a:pt x="79" y="24"/>
                  </a:lnTo>
                  <a:lnTo>
                    <a:pt x="134" y="24"/>
                  </a:lnTo>
                  <a:lnTo>
                    <a:pt x="134" y="0"/>
                  </a:lnTo>
                  <a:lnTo>
                    <a:pt x="0" y="0"/>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89">
              <a:extLst>
                <a:ext uri="{FF2B5EF4-FFF2-40B4-BE49-F238E27FC236}">
                  <a16:creationId xmlns:a16="http://schemas.microsoft.com/office/drawing/2014/main" id="{256EDA62-2FA5-0E40-A40B-F499F9D778A7}"/>
                </a:ext>
              </a:extLst>
            </p:cNvPr>
            <p:cNvSpPr>
              <a:spLocks/>
            </p:cNvSpPr>
            <p:nvPr/>
          </p:nvSpPr>
          <p:spPr bwMode="auto">
            <a:xfrm>
              <a:off x="808" y="2446"/>
              <a:ext cx="32" cy="52"/>
            </a:xfrm>
            <a:custGeom>
              <a:avLst/>
              <a:gdLst>
                <a:gd name="T0" fmla="*/ 0 w 143"/>
                <a:gd name="T1" fmla="*/ 0 h 226"/>
                <a:gd name="T2" fmla="*/ 0 w 143"/>
                <a:gd name="T3" fmla="*/ 0 h 226"/>
                <a:gd name="T4" fmla="*/ 0 w 143"/>
                <a:gd name="T5" fmla="*/ 0 h 226"/>
                <a:gd name="T6" fmla="*/ 0 w 143"/>
                <a:gd name="T7" fmla="*/ 0 h 226"/>
                <a:gd name="T8" fmla="*/ 0 w 143"/>
                <a:gd name="T9" fmla="*/ 0 h 226"/>
                <a:gd name="T10" fmla="*/ 0 w 143"/>
                <a:gd name="T11" fmla="*/ 0 h 226"/>
                <a:gd name="T12" fmla="*/ 0 w 143"/>
                <a:gd name="T13" fmla="*/ 0 h 226"/>
                <a:gd name="T14" fmla="*/ 0 w 143"/>
                <a:gd name="T15" fmla="*/ 0 h 226"/>
                <a:gd name="T16" fmla="*/ 0 w 143"/>
                <a:gd name="T17" fmla="*/ 0 h 226"/>
                <a:gd name="T18" fmla="*/ 0 w 143"/>
                <a:gd name="T19" fmla="*/ 0 h 2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3" h="226">
                  <a:moveTo>
                    <a:pt x="117" y="0"/>
                  </a:moveTo>
                  <a:lnTo>
                    <a:pt x="72" y="113"/>
                  </a:lnTo>
                  <a:lnTo>
                    <a:pt x="26" y="0"/>
                  </a:lnTo>
                  <a:lnTo>
                    <a:pt x="0" y="0"/>
                  </a:lnTo>
                  <a:lnTo>
                    <a:pt x="59" y="144"/>
                  </a:lnTo>
                  <a:lnTo>
                    <a:pt x="59" y="226"/>
                  </a:lnTo>
                  <a:lnTo>
                    <a:pt x="84" y="226"/>
                  </a:lnTo>
                  <a:lnTo>
                    <a:pt x="84" y="144"/>
                  </a:lnTo>
                  <a:lnTo>
                    <a:pt x="143" y="0"/>
                  </a:lnTo>
                  <a:lnTo>
                    <a:pt x="1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90">
              <a:extLst>
                <a:ext uri="{FF2B5EF4-FFF2-40B4-BE49-F238E27FC236}">
                  <a16:creationId xmlns:a16="http://schemas.microsoft.com/office/drawing/2014/main" id="{EF785ADD-D41D-214B-9B6E-C093A8FCF3A4}"/>
                </a:ext>
              </a:extLst>
            </p:cNvPr>
            <p:cNvSpPr>
              <a:spLocks noEditPoints="1"/>
            </p:cNvSpPr>
            <p:nvPr/>
          </p:nvSpPr>
          <p:spPr bwMode="auto">
            <a:xfrm>
              <a:off x="226" y="2182"/>
              <a:ext cx="193" cy="196"/>
            </a:xfrm>
            <a:custGeom>
              <a:avLst/>
              <a:gdLst>
                <a:gd name="T0" fmla="*/ 0 w 847"/>
                <a:gd name="T1" fmla="*/ 0 h 846"/>
                <a:gd name="T2" fmla="*/ 0 w 847"/>
                <a:gd name="T3" fmla="*/ 0 h 846"/>
                <a:gd name="T4" fmla="*/ 0 w 847"/>
                <a:gd name="T5" fmla="*/ 0 h 846"/>
                <a:gd name="T6" fmla="*/ 0 w 847"/>
                <a:gd name="T7" fmla="*/ 0 h 846"/>
                <a:gd name="T8" fmla="*/ 0 w 847"/>
                <a:gd name="T9" fmla="*/ 0 h 846"/>
                <a:gd name="T10" fmla="*/ 0 w 847"/>
                <a:gd name="T11" fmla="*/ 0 h 846"/>
                <a:gd name="T12" fmla="*/ 0 w 847"/>
                <a:gd name="T13" fmla="*/ 0 h 846"/>
                <a:gd name="T14" fmla="*/ 0 w 847"/>
                <a:gd name="T15" fmla="*/ 0 h 846"/>
                <a:gd name="T16" fmla="*/ 0 w 847"/>
                <a:gd name="T17" fmla="*/ 0 h 846"/>
                <a:gd name="T18" fmla="*/ 0 w 847"/>
                <a:gd name="T19" fmla="*/ 0 h 846"/>
                <a:gd name="T20" fmla="*/ 0 w 847"/>
                <a:gd name="T21" fmla="*/ 0 h 846"/>
                <a:gd name="T22" fmla="*/ 0 w 847"/>
                <a:gd name="T23" fmla="*/ 0 h 846"/>
                <a:gd name="T24" fmla="*/ 0 w 847"/>
                <a:gd name="T25" fmla="*/ 0 h 846"/>
                <a:gd name="T26" fmla="*/ 0 w 847"/>
                <a:gd name="T27" fmla="*/ 0 h 846"/>
                <a:gd name="T28" fmla="*/ 0 w 847"/>
                <a:gd name="T29" fmla="*/ 0 h 846"/>
                <a:gd name="T30" fmla="*/ 0 w 847"/>
                <a:gd name="T31" fmla="*/ 0 h 846"/>
                <a:gd name="T32" fmla="*/ 0 w 847"/>
                <a:gd name="T33" fmla="*/ 0 h 846"/>
                <a:gd name="T34" fmla="*/ 0 w 847"/>
                <a:gd name="T35" fmla="*/ 0 h 846"/>
                <a:gd name="T36" fmla="*/ 0 w 847"/>
                <a:gd name="T37" fmla="*/ 0 h 846"/>
                <a:gd name="T38" fmla="*/ 0 w 847"/>
                <a:gd name="T39" fmla="*/ 0 h 846"/>
                <a:gd name="T40" fmla="*/ 0 w 847"/>
                <a:gd name="T41" fmla="*/ 0 h 846"/>
                <a:gd name="T42" fmla="*/ 0 w 847"/>
                <a:gd name="T43" fmla="*/ 0 h 846"/>
                <a:gd name="T44" fmla="*/ 0 w 847"/>
                <a:gd name="T45" fmla="*/ 0 h 846"/>
                <a:gd name="T46" fmla="*/ 0 w 847"/>
                <a:gd name="T47" fmla="*/ 0 h 846"/>
                <a:gd name="T48" fmla="*/ 0 w 847"/>
                <a:gd name="T49" fmla="*/ 0 h 846"/>
                <a:gd name="T50" fmla="*/ 0 w 847"/>
                <a:gd name="T51" fmla="*/ 0 h 846"/>
                <a:gd name="T52" fmla="*/ 0 w 847"/>
                <a:gd name="T53" fmla="*/ 0 h 846"/>
                <a:gd name="T54" fmla="*/ 0 w 847"/>
                <a:gd name="T55" fmla="*/ 0 h 846"/>
                <a:gd name="T56" fmla="*/ 0 w 847"/>
                <a:gd name="T57" fmla="*/ 0 h 846"/>
                <a:gd name="T58" fmla="*/ 0 w 847"/>
                <a:gd name="T59" fmla="*/ 0 h 846"/>
                <a:gd name="T60" fmla="*/ 0 w 847"/>
                <a:gd name="T61" fmla="*/ 0 h 846"/>
                <a:gd name="T62" fmla="*/ 0 w 847"/>
                <a:gd name="T63" fmla="*/ 0 h 846"/>
                <a:gd name="T64" fmla="*/ 0 w 847"/>
                <a:gd name="T65" fmla="*/ 0 h 846"/>
                <a:gd name="T66" fmla="*/ 0 w 847"/>
                <a:gd name="T67" fmla="*/ 0 h 846"/>
                <a:gd name="T68" fmla="*/ 0 w 847"/>
                <a:gd name="T69" fmla="*/ 0 h 846"/>
                <a:gd name="T70" fmla="*/ 0 w 847"/>
                <a:gd name="T71" fmla="*/ 0 h 846"/>
                <a:gd name="T72" fmla="*/ 0 w 847"/>
                <a:gd name="T73" fmla="*/ 0 h 846"/>
                <a:gd name="T74" fmla="*/ 0 w 847"/>
                <a:gd name="T75" fmla="*/ 0 h 846"/>
                <a:gd name="T76" fmla="*/ 0 w 847"/>
                <a:gd name="T77" fmla="*/ 0 h 8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47" h="846">
                  <a:moveTo>
                    <a:pt x="424" y="846"/>
                  </a:moveTo>
                  <a:cubicBezTo>
                    <a:pt x="657" y="846"/>
                    <a:pt x="847" y="657"/>
                    <a:pt x="847" y="423"/>
                  </a:cubicBezTo>
                  <a:cubicBezTo>
                    <a:pt x="847" y="189"/>
                    <a:pt x="657" y="0"/>
                    <a:pt x="424" y="0"/>
                  </a:cubicBezTo>
                  <a:cubicBezTo>
                    <a:pt x="190" y="0"/>
                    <a:pt x="0" y="189"/>
                    <a:pt x="0" y="423"/>
                  </a:cubicBezTo>
                  <a:cubicBezTo>
                    <a:pt x="0" y="657"/>
                    <a:pt x="190" y="846"/>
                    <a:pt x="424" y="846"/>
                  </a:cubicBezTo>
                  <a:close/>
                  <a:moveTo>
                    <a:pt x="424" y="164"/>
                  </a:moveTo>
                  <a:lnTo>
                    <a:pt x="424" y="164"/>
                  </a:lnTo>
                  <a:cubicBezTo>
                    <a:pt x="515" y="164"/>
                    <a:pt x="590" y="234"/>
                    <a:pt x="596" y="324"/>
                  </a:cubicBezTo>
                  <a:cubicBezTo>
                    <a:pt x="596" y="326"/>
                    <a:pt x="594" y="328"/>
                    <a:pt x="592" y="328"/>
                  </a:cubicBezTo>
                  <a:lnTo>
                    <a:pt x="515" y="328"/>
                  </a:lnTo>
                  <a:cubicBezTo>
                    <a:pt x="513" y="328"/>
                    <a:pt x="511" y="326"/>
                    <a:pt x="511" y="324"/>
                  </a:cubicBezTo>
                  <a:cubicBezTo>
                    <a:pt x="504" y="282"/>
                    <a:pt x="468" y="249"/>
                    <a:pt x="424" y="249"/>
                  </a:cubicBezTo>
                  <a:cubicBezTo>
                    <a:pt x="379" y="249"/>
                    <a:pt x="343" y="282"/>
                    <a:pt x="337" y="324"/>
                  </a:cubicBezTo>
                  <a:cubicBezTo>
                    <a:pt x="336" y="326"/>
                    <a:pt x="335" y="328"/>
                    <a:pt x="332" y="328"/>
                  </a:cubicBezTo>
                  <a:lnTo>
                    <a:pt x="255" y="328"/>
                  </a:lnTo>
                  <a:cubicBezTo>
                    <a:pt x="253" y="328"/>
                    <a:pt x="251" y="326"/>
                    <a:pt x="251" y="324"/>
                  </a:cubicBezTo>
                  <a:cubicBezTo>
                    <a:pt x="257" y="234"/>
                    <a:pt x="332" y="164"/>
                    <a:pt x="424" y="164"/>
                  </a:cubicBezTo>
                  <a:close/>
                  <a:moveTo>
                    <a:pt x="251" y="350"/>
                  </a:moveTo>
                  <a:lnTo>
                    <a:pt x="251" y="350"/>
                  </a:lnTo>
                  <a:cubicBezTo>
                    <a:pt x="251" y="348"/>
                    <a:pt x="253" y="346"/>
                    <a:pt x="255" y="346"/>
                  </a:cubicBezTo>
                  <a:lnTo>
                    <a:pt x="332" y="346"/>
                  </a:lnTo>
                  <a:cubicBezTo>
                    <a:pt x="335" y="346"/>
                    <a:pt x="336" y="347"/>
                    <a:pt x="336" y="350"/>
                  </a:cubicBezTo>
                  <a:cubicBezTo>
                    <a:pt x="343" y="392"/>
                    <a:pt x="379" y="425"/>
                    <a:pt x="423" y="425"/>
                  </a:cubicBezTo>
                  <a:cubicBezTo>
                    <a:pt x="468" y="425"/>
                    <a:pt x="504" y="392"/>
                    <a:pt x="510" y="350"/>
                  </a:cubicBezTo>
                  <a:cubicBezTo>
                    <a:pt x="511" y="348"/>
                    <a:pt x="512" y="346"/>
                    <a:pt x="515" y="346"/>
                  </a:cubicBezTo>
                  <a:lnTo>
                    <a:pt x="592" y="346"/>
                  </a:lnTo>
                  <a:cubicBezTo>
                    <a:pt x="594" y="346"/>
                    <a:pt x="596" y="348"/>
                    <a:pt x="596" y="350"/>
                  </a:cubicBezTo>
                  <a:cubicBezTo>
                    <a:pt x="592" y="410"/>
                    <a:pt x="557" y="461"/>
                    <a:pt x="507" y="489"/>
                  </a:cubicBezTo>
                  <a:cubicBezTo>
                    <a:pt x="559" y="518"/>
                    <a:pt x="595" y="573"/>
                    <a:pt x="597" y="637"/>
                  </a:cubicBezTo>
                  <a:cubicBezTo>
                    <a:pt x="597" y="639"/>
                    <a:pt x="595" y="641"/>
                    <a:pt x="592" y="641"/>
                  </a:cubicBezTo>
                  <a:lnTo>
                    <a:pt x="516" y="641"/>
                  </a:lnTo>
                  <a:cubicBezTo>
                    <a:pt x="513" y="641"/>
                    <a:pt x="511" y="639"/>
                    <a:pt x="511" y="637"/>
                  </a:cubicBezTo>
                  <a:cubicBezTo>
                    <a:pt x="509" y="590"/>
                    <a:pt x="471" y="553"/>
                    <a:pt x="423" y="553"/>
                  </a:cubicBezTo>
                  <a:cubicBezTo>
                    <a:pt x="376" y="553"/>
                    <a:pt x="338" y="590"/>
                    <a:pt x="336" y="637"/>
                  </a:cubicBezTo>
                  <a:cubicBezTo>
                    <a:pt x="336" y="639"/>
                    <a:pt x="334" y="641"/>
                    <a:pt x="331" y="641"/>
                  </a:cubicBezTo>
                  <a:lnTo>
                    <a:pt x="254" y="641"/>
                  </a:lnTo>
                  <a:cubicBezTo>
                    <a:pt x="252" y="641"/>
                    <a:pt x="250" y="639"/>
                    <a:pt x="250" y="637"/>
                  </a:cubicBezTo>
                  <a:cubicBezTo>
                    <a:pt x="252" y="573"/>
                    <a:pt x="288" y="518"/>
                    <a:pt x="340" y="489"/>
                  </a:cubicBezTo>
                  <a:cubicBezTo>
                    <a:pt x="290" y="461"/>
                    <a:pt x="255" y="410"/>
                    <a:pt x="251" y="3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91">
              <a:extLst>
                <a:ext uri="{FF2B5EF4-FFF2-40B4-BE49-F238E27FC236}">
                  <a16:creationId xmlns:a16="http://schemas.microsoft.com/office/drawing/2014/main" id="{7B6AD75A-FD16-1E47-AC2E-89D142A8A6CA}"/>
                </a:ext>
              </a:extLst>
            </p:cNvPr>
            <p:cNvSpPr>
              <a:spLocks noEditPoints="1"/>
            </p:cNvSpPr>
            <p:nvPr/>
          </p:nvSpPr>
          <p:spPr bwMode="auto">
            <a:xfrm>
              <a:off x="183" y="2420"/>
              <a:ext cx="49" cy="80"/>
            </a:xfrm>
            <a:custGeom>
              <a:avLst/>
              <a:gdLst>
                <a:gd name="T0" fmla="*/ 0 w 217"/>
                <a:gd name="T1" fmla="*/ 0 h 342"/>
                <a:gd name="T2" fmla="*/ 0 w 217"/>
                <a:gd name="T3" fmla="*/ 0 h 342"/>
                <a:gd name="T4" fmla="*/ 0 w 217"/>
                <a:gd name="T5" fmla="*/ 0 h 342"/>
                <a:gd name="T6" fmla="*/ 0 w 217"/>
                <a:gd name="T7" fmla="*/ 0 h 342"/>
                <a:gd name="T8" fmla="*/ 0 w 217"/>
                <a:gd name="T9" fmla="*/ 0 h 342"/>
                <a:gd name="T10" fmla="*/ 0 w 217"/>
                <a:gd name="T11" fmla="*/ 0 h 342"/>
                <a:gd name="T12" fmla="*/ 0 w 217"/>
                <a:gd name="T13" fmla="*/ 0 h 342"/>
                <a:gd name="T14" fmla="*/ 0 w 217"/>
                <a:gd name="T15" fmla="*/ 0 h 342"/>
                <a:gd name="T16" fmla="*/ 0 w 217"/>
                <a:gd name="T17" fmla="*/ 0 h 342"/>
                <a:gd name="T18" fmla="*/ 0 w 217"/>
                <a:gd name="T19" fmla="*/ 0 h 342"/>
                <a:gd name="T20" fmla="*/ 0 w 217"/>
                <a:gd name="T21" fmla="*/ 0 h 342"/>
                <a:gd name="T22" fmla="*/ 0 w 217"/>
                <a:gd name="T23" fmla="*/ 0 h 342"/>
                <a:gd name="T24" fmla="*/ 0 w 217"/>
                <a:gd name="T25" fmla="*/ 0 h 342"/>
                <a:gd name="T26" fmla="*/ 0 w 217"/>
                <a:gd name="T27" fmla="*/ 0 h 342"/>
                <a:gd name="T28" fmla="*/ 0 w 217"/>
                <a:gd name="T29" fmla="*/ 0 h 3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7" h="342">
                  <a:moveTo>
                    <a:pt x="109" y="0"/>
                  </a:moveTo>
                  <a:cubicBezTo>
                    <a:pt x="35" y="1"/>
                    <a:pt x="0" y="52"/>
                    <a:pt x="0" y="96"/>
                  </a:cubicBezTo>
                  <a:lnTo>
                    <a:pt x="0" y="245"/>
                  </a:lnTo>
                  <a:cubicBezTo>
                    <a:pt x="0" y="290"/>
                    <a:pt x="35" y="341"/>
                    <a:pt x="109" y="342"/>
                  </a:cubicBezTo>
                  <a:cubicBezTo>
                    <a:pt x="183" y="341"/>
                    <a:pt x="217" y="290"/>
                    <a:pt x="217" y="245"/>
                  </a:cubicBezTo>
                  <a:lnTo>
                    <a:pt x="217" y="96"/>
                  </a:lnTo>
                  <a:cubicBezTo>
                    <a:pt x="217" y="52"/>
                    <a:pt x="183" y="1"/>
                    <a:pt x="109" y="0"/>
                  </a:cubicBezTo>
                  <a:close/>
                  <a:moveTo>
                    <a:pt x="150" y="240"/>
                  </a:moveTo>
                  <a:lnTo>
                    <a:pt x="150" y="240"/>
                  </a:lnTo>
                  <a:cubicBezTo>
                    <a:pt x="150" y="266"/>
                    <a:pt x="124" y="274"/>
                    <a:pt x="109" y="274"/>
                  </a:cubicBezTo>
                  <a:cubicBezTo>
                    <a:pt x="93" y="274"/>
                    <a:pt x="67" y="266"/>
                    <a:pt x="67" y="240"/>
                  </a:cubicBezTo>
                  <a:lnTo>
                    <a:pt x="67" y="102"/>
                  </a:lnTo>
                  <a:cubicBezTo>
                    <a:pt x="67" y="76"/>
                    <a:pt x="93" y="68"/>
                    <a:pt x="109" y="68"/>
                  </a:cubicBezTo>
                  <a:cubicBezTo>
                    <a:pt x="124" y="68"/>
                    <a:pt x="150" y="76"/>
                    <a:pt x="150" y="102"/>
                  </a:cubicBezTo>
                  <a:lnTo>
                    <a:pt x="150" y="2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92">
              <a:extLst>
                <a:ext uri="{FF2B5EF4-FFF2-40B4-BE49-F238E27FC236}">
                  <a16:creationId xmlns:a16="http://schemas.microsoft.com/office/drawing/2014/main" id="{BF9F4545-A539-1543-9A31-EB75E2BB2946}"/>
                </a:ext>
              </a:extLst>
            </p:cNvPr>
            <p:cNvSpPr>
              <a:spLocks/>
            </p:cNvSpPr>
            <p:nvPr/>
          </p:nvSpPr>
          <p:spPr bwMode="auto">
            <a:xfrm>
              <a:off x="301" y="2422"/>
              <a:ext cx="42" cy="76"/>
            </a:xfrm>
            <a:custGeom>
              <a:avLst/>
              <a:gdLst>
                <a:gd name="T0" fmla="*/ 0 w 183"/>
                <a:gd name="T1" fmla="*/ 0 h 330"/>
                <a:gd name="T2" fmla="*/ 0 w 183"/>
                <a:gd name="T3" fmla="*/ 0 h 330"/>
                <a:gd name="T4" fmla="*/ 0 w 183"/>
                <a:gd name="T5" fmla="*/ 0 h 330"/>
                <a:gd name="T6" fmla="*/ 0 w 183"/>
                <a:gd name="T7" fmla="*/ 0 h 330"/>
                <a:gd name="T8" fmla="*/ 0 w 183"/>
                <a:gd name="T9" fmla="*/ 0 h 330"/>
                <a:gd name="T10" fmla="*/ 0 w 183"/>
                <a:gd name="T11" fmla="*/ 0 h 330"/>
                <a:gd name="T12" fmla="*/ 0 w 183"/>
                <a:gd name="T13" fmla="*/ 0 h 330"/>
                <a:gd name="T14" fmla="*/ 0 w 183"/>
                <a:gd name="T15" fmla="*/ 0 h 330"/>
                <a:gd name="T16" fmla="*/ 0 w 183"/>
                <a:gd name="T17" fmla="*/ 0 h 330"/>
                <a:gd name="T18" fmla="*/ 0 w 183"/>
                <a:gd name="T19" fmla="*/ 0 h 330"/>
                <a:gd name="T20" fmla="*/ 0 w 183"/>
                <a:gd name="T21" fmla="*/ 0 h 3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3" h="330">
                  <a:moveTo>
                    <a:pt x="67" y="67"/>
                  </a:moveTo>
                  <a:lnTo>
                    <a:pt x="183" y="67"/>
                  </a:lnTo>
                  <a:lnTo>
                    <a:pt x="183" y="0"/>
                  </a:lnTo>
                  <a:lnTo>
                    <a:pt x="0" y="0"/>
                  </a:lnTo>
                  <a:lnTo>
                    <a:pt x="0" y="330"/>
                  </a:lnTo>
                  <a:lnTo>
                    <a:pt x="66" y="330"/>
                  </a:lnTo>
                  <a:lnTo>
                    <a:pt x="66" y="200"/>
                  </a:lnTo>
                  <a:lnTo>
                    <a:pt x="166" y="200"/>
                  </a:lnTo>
                  <a:lnTo>
                    <a:pt x="166" y="133"/>
                  </a:lnTo>
                  <a:lnTo>
                    <a:pt x="67" y="133"/>
                  </a:lnTo>
                  <a:lnTo>
                    <a:pt x="67"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93">
              <a:extLst>
                <a:ext uri="{FF2B5EF4-FFF2-40B4-BE49-F238E27FC236}">
                  <a16:creationId xmlns:a16="http://schemas.microsoft.com/office/drawing/2014/main" id="{4482C379-E4D6-2D48-B5BD-11EF10835356}"/>
                </a:ext>
              </a:extLst>
            </p:cNvPr>
            <p:cNvSpPr>
              <a:spLocks noEditPoints="1"/>
            </p:cNvSpPr>
            <p:nvPr/>
          </p:nvSpPr>
          <p:spPr bwMode="auto">
            <a:xfrm>
              <a:off x="340" y="2422"/>
              <a:ext cx="57" cy="76"/>
            </a:xfrm>
            <a:custGeom>
              <a:avLst/>
              <a:gdLst>
                <a:gd name="T0" fmla="*/ 0 w 251"/>
                <a:gd name="T1" fmla="*/ 0 h 330"/>
                <a:gd name="T2" fmla="*/ 0 w 251"/>
                <a:gd name="T3" fmla="*/ 0 h 330"/>
                <a:gd name="T4" fmla="*/ 0 w 251"/>
                <a:gd name="T5" fmla="*/ 0 h 330"/>
                <a:gd name="T6" fmla="*/ 0 w 251"/>
                <a:gd name="T7" fmla="*/ 0 h 330"/>
                <a:gd name="T8" fmla="*/ 0 w 251"/>
                <a:gd name="T9" fmla="*/ 0 h 330"/>
                <a:gd name="T10" fmla="*/ 0 w 251"/>
                <a:gd name="T11" fmla="*/ 0 h 330"/>
                <a:gd name="T12" fmla="*/ 0 w 251"/>
                <a:gd name="T13" fmla="*/ 0 h 330"/>
                <a:gd name="T14" fmla="*/ 0 w 251"/>
                <a:gd name="T15" fmla="*/ 0 h 330"/>
                <a:gd name="T16" fmla="*/ 0 w 251"/>
                <a:gd name="T17" fmla="*/ 0 h 330"/>
                <a:gd name="T18" fmla="*/ 0 w 251"/>
                <a:gd name="T19" fmla="*/ 0 h 330"/>
                <a:gd name="T20" fmla="*/ 0 w 251"/>
                <a:gd name="T21" fmla="*/ 0 h 330"/>
                <a:gd name="T22" fmla="*/ 0 w 251"/>
                <a:gd name="T23" fmla="*/ 0 h 330"/>
                <a:gd name="T24" fmla="*/ 0 w 251"/>
                <a:gd name="T25" fmla="*/ 0 h 330"/>
                <a:gd name="T26" fmla="*/ 0 w 251"/>
                <a:gd name="T27" fmla="*/ 0 h 3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1" h="330">
                  <a:moveTo>
                    <a:pt x="86" y="0"/>
                  </a:moveTo>
                  <a:lnTo>
                    <a:pt x="0" y="330"/>
                  </a:lnTo>
                  <a:lnTo>
                    <a:pt x="67" y="330"/>
                  </a:lnTo>
                  <a:lnTo>
                    <a:pt x="82" y="271"/>
                  </a:lnTo>
                  <a:lnTo>
                    <a:pt x="169" y="271"/>
                  </a:lnTo>
                  <a:lnTo>
                    <a:pt x="184" y="330"/>
                  </a:lnTo>
                  <a:lnTo>
                    <a:pt x="251" y="330"/>
                  </a:lnTo>
                  <a:lnTo>
                    <a:pt x="164" y="0"/>
                  </a:lnTo>
                  <a:lnTo>
                    <a:pt x="86" y="0"/>
                  </a:lnTo>
                  <a:close/>
                  <a:moveTo>
                    <a:pt x="99" y="207"/>
                  </a:moveTo>
                  <a:lnTo>
                    <a:pt x="99" y="207"/>
                  </a:lnTo>
                  <a:lnTo>
                    <a:pt x="126" y="103"/>
                  </a:lnTo>
                  <a:lnTo>
                    <a:pt x="153" y="207"/>
                  </a:lnTo>
                  <a:lnTo>
                    <a:pt x="99" y="2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94">
              <a:extLst>
                <a:ext uri="{FF2B5EF4-FFF2-40B4-BE49-F238E27FC236}">
                  <a16:creationId xmlns:a16="http://schemas.microsoft.com/office/drawing/2014/main" id="{86E9930F-800D-A040-8765-5FF6BB157D4D}"/>
                </a:ext>
              </a:extLst>
            </p:cNvPr>
            <p:cNvSpPr>
              <a:spLocks/>
            </p:cNvSpPr>
            <p:nvPr/>
          </p:nvSpPr>
          <p:spPr bwMode="auto">
            <a:xfrm>
              <a:off x="236" y="2422"/>
              <a:ext cx="57" cy="76"/>
            </a:xfrm>
            <a:custGeom>
              <a:avLst/>
              <a:gdLst>
                <a:gd name="T0" fmla="*/ 0 w 249"/>
                <a:gd name="T1" fmla="*/ 0 h 330"/>
                <a:gd name="T2" fmla="*/ 0 w 249"/>
                <a:gd name="T3" fmla="*/ 0 h 330"/>
                <a:gd name="T4" fmla="*/ 0 w 249"/>
                <a:gd name="T5" fmla="*/ 0 h 330"/>
                <a:gd name="T6" fmla="*/ 0 w 249"/>
                <a:gd name="T7" fmla="*/ 0 h 330"/>
                <a:gd name="T8" fmla="*/ 0 w 249"/>
                <a:gd name="T9" fmla="*/ 0 h 330"/>
                <a:gd name="T10" fmla="*/ 0 w 249"/>
                <a:gd name="T11" fmla="*/ 0 h 330"/>
                <a:gd name="T12" fmla="*/ 0 w 249"/>
                <a:gd name="T13" fmla="*/ 0 h 330"/>
                <a:gd name="T14" fmla="*/ 0 w 249"/>
                <a:gd name="T15" fmla="*/ 0 h 330"/>
                <a:gd name="T16" fmla="*/ 0 w 249"/>
                <a:gd name="T17" fmla="*/ 0 h 330"/>
                <a:gd name="T18" fmla="*/ 0 w 249"/>
                <a:gd name="T19" fmla="*/ 0 h 330"/>
                <a:gd name="T20" fmla="*/ 0 w 249"/>
                <a:gd name="T21" fmla="*/ 0 h 330"/>
                <a:gd name="T22" fmla="*/ 0 w 249"/>
                <a:gd name="T23" fmla="*/ 0 h 330"/>
                <a:gd name="T24" fmla="*/ 0 w 249"/>
                <a:gd name="T25" fmla="*/ 0 h 3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9" h="330">
                  <a:moveTo>
                    <a:pt x="248" y="0"/>
                  </a:moveTo>
                  <a:lnTo>
                    <a:pt x="171" y="0"/>
                  </a:lnTo>
                  <a:lnTo>
                    <a:pt x="125" y="96"/>
                  </a:lnTo>
                  <a:lnTo>
                    <a:pt x="78" y="0"/>
                  </a:lnTo>
                  <a:lnTo>
                    <a:pt x="1" y="0"/>
                  </a:lnTo>
                  <a:lnTo>
                    <a:pt x="86" y="165"/>
                  </a:lnTo>
                  <a:lnTo>
                    <a:pt x="0" y="330"/>
                  </a:lnTo>
                  <a:lnTo>
                    <a:pt x="78" y="330"/>
                  </a:lnTo>
                  <a:lnTo>
                    <a:pt x="125" y="234"/>
                  </a:lnTo>
                  <a:lnTo>
                    <a:pt x="171" y="330"/>
                  </a:lnTo>
                  <a:lnTo>
                    <a:pt x="249" y="330"/>
                  </a:lnTo>
                  <a:lnTo>
                    <a:pt x="163" y="165"/>
                  </a:lnTo>
                  <a:lnTo>
                    <a:pt x="2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95">
              <a:extLst>
                <a:ext uri="{FF2B5EF4-FFF2-40B4-BE49-F238E27FC236}">
                  <a16:creationId xmlns:a16="http://schemas.microsoft.com/office/drawing/2014/main" id="{F3321455-EE8E-124F-9C09-28E7D90FFE9C}"/>
                </a:ext>
              </a:extLst>
            </p:cNvPr>
            <p:cNvSpPr>
              <a:spLocks/>
            </p:cNvSpPr>
            <p:nvPr/>
          </p:nvSpPr>
          <p:spPr bwMode="auto">
            <a:xfrm>
              <a:off x="403" y="2422"/>
              <a:ext cx="59" cy="76"/>
            </a:xfrm>
            <a:custGeom>
              <a:avLst/>
              <a:gdLst>
                <a:gd name="T0" fmla="*/ 0 w 257"/>
                <a:gd name="T1" fmla="*/ 0 h 330"/>
                <a:gd name="T2" fmla="*/ 0 w 257"/>
                <a:gd name="T3" fmla="*/ 0 h 330"/>
                <a:gd name="T4" fmla="*/ 0 w 257"/>
                <a:gd name="T5" fmla="*/ 0 h 330"/>
                <a:gd name="T6" fmla="*/ 0 w 257"/>
                <a:gd name="T7" fmla="*/ 0 h 330"/>
                <a:gd name="T8" fmla="*/ 0 w 257"/>
                <a:gd name="T9" fmla="*/ 0 h 330"/>
                <a:gd name="T10" fmla="*/ 0 w 257"/>
                <a:gd name="T11" fmla="*/ 0 h 330"/>
                <a:gd name="T12" fmla="*/ 0 w 257"/>
                <a:gd name="T13" fmla="*/ 0 h 330"/>
                <a:gd name="T14" fmla="*/ 0 w 257"/>
                <a:gd name="T15" fmla="*/ 0 h 330"/>
                <a:gd name="T16" fmla="*/ 0 w 257"/>
                <a:gd name="T17" fmla="*/ 0 h 330"/>
                <a:gd name="T18" fmla="*/ 0 w 257"/>
                <a:gd name="T19" fmla="*/ 0 h 330"/>
                <a:gd name="T20" fmla="*/ 0 w 257"/>
                <a:gd name="T21" fmla="*/ 0 h 330"/>
                <a:gd name="T22" fmla="*/ 0 w 257"/>
                <a:gd name="T23" fmla="*/ 0 h 330"/>
                <a:gd name="T24" fmla="*/ 0 w 257"/>
                <a:gd name="T25" fmla="*/ 0 h 330"/>
                <a:gd name="T26" fmla="*/ 0 w 257"/>
                <a:gd name="T27" fmla="*/ 0 h 3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7" h="330">
                  <a:moveTo>
                    <a:pt x="128" y="127"/>
                  </a:moveTo>
                  <a:lnTo>
                    <a:pt x="69" y="0"/>
                  </a:lnTo>
                  <a:lnTo>
                    <a:pt x="0" y="0"/>
                  </a:lnTo>
                  <a:lnTo>
                    <a:pt x="0" y="330"/>
                  </a:lnTo>
                  <a:lnTo>
                    <a:pt x="66" y="330"/>
                  </a:lnTo>
                  <a:lnTo>
                    <a:pt x="66" y="142"/>
                  </a:lnTo>
                  <a:lnTo>
                    <a:pt x="108" y="230"/>
                  </a:lnTo>
                  <a:lnTo>
                    <a:pt x="149" y="230"/>
                  </a:lnTo>
                  <a:lnTo>
                    <a:pt x="191" y="143"/>
                  </a:lnTo>
                  <a:lnTo>
                    <a:pt x="191" y="330"/>
                  </a:lnTo>
                  <a:lnTo>
                    <a:pt x="257" y="330"/>
                  </a:lnTo>
                  <a:lnTo>
                    <a:pt x="257" y="0"/>
                  </a:lnTo>
                  <a:lnTo>
                    <a:pt x="187" y="0"/>
                  </a:lnTo>
                  <a:lnTo>
                    <a:pt x="128"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81501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White BG">
    <p:spTree>
      <p:nvGrpSpPr>
        <p:cNvPr id="1" name=""/>
        <p:cNvGrpSpPr/>
        <p:nvPr/>
      </p:nvGrpSpPr>
      <p:grpSpPr>
        <a:xfrm>
          <a:off x="0" y="0"/>
          <a:ext cx="0" cy="0"/>
          <a:chOff x="0" y="0"/>
          <a:chExt cx="0" cy="0"/>
        </a:xfrm>
      </p:grpSpPr>
      <p:sp>
        <p:nvSpPr>
          <p:cNvPr id="24" name="Title 23"/>
          <p:cNvSpPr>
            <a:spLocks noGrp="1"/>
          </p:cNvSpPr>
          <p:nvPr>
            <p:ph type="title" hasCustomPrompt="1"/>
          </p:nvPr>
        </p:nvSpPr>
        <p:spPr>
          <a:xfrm>
            <a:off x="611188" y="1840461"/>
            <a:ext cx="7989887" cy="706311"/>
          </a:xfrm>
        </p:spPr>
        <p:txBody>
          <a:bodyPr wrap="square"/>
          <a:lstStyle>
            <a:lvl1pPr algn="ctr">
              <a:defRPr>
                <a:solidFill>
                  <a:schemeClr val="tx1"/>
                </a:solidFill>
              </a:defRPr>
            </a:lvl1pPr>
          </a:lstStyle>
          <a:p>
            <a:r>
              <a:rPr lang="en-GB" dirty="0"/>
              <a:t>Divider title</a:t>
            </a:r>
            <a:endParaRPr lang="en-US" dirty="0"/>
          </a:p>
        </p:txBody>
      </p:sp>
      <p:sp>
        <p:nvSpPr>
          <p:cNvPr id="28" name="Text Placeholder 27"/>
          <p:cNvSpPr>
            <a:spLocks noGrp="1"/>
          </p:cNvSpPr>
          <p:nvPr>
            <p:ph type="body" sz="quarter" idx="16" hasCustomPrompt="1"/>
          </p:nvPr>
        </p:nvSpPr>
        <p:spPr>
          <a:xfrm>
            <a:off x="611188" y="2388458"/>
            <a:ext cx="7989887" cy="433553"/>
          </a:xfrm>
        </p:spPr>
        <p:txBody>
          <a:bodyPr tIns="108000" bIns="108000">
            <a:spAutoFit/>
          </a:bodyPr>
          <a:lstStyle>
            <a:lvl1pPr marL="0" indent="0" algn="ctr">
              <a:buNone/>
              <a:defRPr sz="1400">
                <a:solidFill>
                  <a:schemeClr val="tx1"/>
                </a:solidFill>
              </a:defRPr>
            </a:lvl1pPr>
            <a:lvl2pPr marL="234000" indent="0">
              <a:buNone/>
              <a:defRPr/>
            </a:lvl2pPr>
            <a:lvl3pPr marL="432000" indent="0">
              <a:buNone/>
              <a:defRPr/>
            </a:lvl3pPr>
            <a:lvl4pPr marL="612000" indent="0">
              <a:buNone/>
              <a:defRPr/>
            </a:lvl4pPr>
            <a:lvl5pPr marL="756000" indent="0">
              <a:buNone/>
              <a:defRPr/>
            </a:lvl5pPr>
          </a:lstStyle>
          <a:p>
            <a:pPr lvl="0"/>
            <a:r>
              <a:rPr lang="en-GB" dirty="0"/>
              <a:t>Support information</a:t>
            </a:r>
          </a:p>
        </p:txBody>
      </p:sp>
    </p:spTree>
    <p:extLst>
      <p:ext uri="{BB962C8B-B14F-4D97-AF65-F5344CB8AC3E}">
        <p14:creationId xmlns:p14="http://schemas.microsoft.com/office/powerpoint/2010/main" val="2963845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duction_Green BG">
    <p:bg>
      <p:bgPr>
        <a:solidFill>
          <a:srgbClr val="61A534"/>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0E04BEBA-0267-6D48-9FE2-EF3E33C9CBF8}"/>
              </a:ext>
            </a:extLst>
          </p:cNvPr>
          <p:cNvCxnSpPr/>
          <p:nvPr userDrawn="1"/>
        </p:nvCxnSpPr>
        <p:spPr>
          <a:xfrm>
            <a:off x="4349750" y="561975"/>
            <a:ext cx="434975"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hasCustomPrompt="1"/>
          </p:nvPr>
        </p:nvSpPr>
        <p:spPr>
          <a:xfrm>
            <a:off x="611188" y="512763"/>
            <a:ext cx="7989887" cy="706311"/>
          </a:xfrm>
        </p:spPr>
        <p:txBody>
          <a:bodyPr wrap="square"/>
          <a:lstStyle>
            <a:lvl1pPr algn="ctr">
              <a:defRPr>
                <a:solidFill>
                  <a:schemeClr val="bg1"/>
                </a:solidFill>
              </a:defRPr>
            </a:lvl1pPr>
          </a:lstStyle>
          <a:p>
            <a:r>
              <a:rPr lang="en-GB" dirty="0"/>
              <a:t>Introduction title</a:t>
            </a:r>
            <a:endParaRPr lang="en-US" dirty="0"/>
          </a:p>
        </p:txBody>
      </p:sp>
      <p:sp>
        <p:nvSpPr>
          <p:cNvPr id="26" name="Text Placeholder 25"/>
          <p:cNvSpPr>
            <a:spLocks noGrp="1"/>
          </p:cNvSpPr>
          <p:nvPr>
            <p:ph type="body" sz="quarter" idx="15"/>
          </p:nvPr>
        </p:nvSpPr>
        <p:spPr>
          <a:xfrm>
            <a:off x="611188" y="2427734"/>
            <a:ext cx="7989887" cy="276999"/>
          </a:xfrm>
        </p:spPr>
        <p:txBody>
          <a:bodyPr>
            <a:spAutoFit/>
          </a:bodyPr>
          <a:lstStyle>
            <a:lvl1pPr marL="0" indent="0" algn="ctr">
              <a:buNone/>
              <a:defRPr sz="1200" b="0" baseline="0">
                <a:solidFill>
                  <a:schemeClr val="bg1"/>
                </a:solidFill>
              </a:defRPr>
            </a:lvl1pPr>
            <a:lvl2pPr marL="234000" indent="0">
              <a:buNone/>
              <a:defRPr/>
            </a:lvl2pPr>
            <a:lvl3pPr marL="432000" indent="0">
              <a:buNone/>
              <a:defRPr/>
            </a:lvl3pPr>
            <a:lvl4pPr marL="612000" indent="0">
              <a:buNone/>
              <a:defRPr/>
            </a:lvl4pPr>
            <a:lvl5pPr marL="756000" indent="0">
              <a:buNone/>
              <a:defRPr/>
            </a:lvl5pPr>
          </a:lstStyle>
          <a:p>
            <a:pPr lvl="0"/>
            <a:r>
              <a:rPr lang="en-GB"/>
              <a:t>Click to edit Master text styles</a:t>
            </a:r>
          </a:p>
        </p:txBody>
      </p:sp>
      <p:sp>
        <p:nvSpPr>
          <p:cNvPr id="28" name="Text Placeholder 27"/>
          <p:cNvSpPr>
            <a:spLocks noGrp="1"/>
          </p:cNvSpPr>
          <p:nvPr>
            <p:ph type="body" sz="quarter" idx="16"/>
          </p:nvPr>
        </p:nvSpPr>
        <p:spPr>
          <a:xfrm>
            <a:off x="611188" y="1060760"/>
            <a:ext cx="7989887" cy="433553"/>
          </a:xfrm>
        </p:spPr>
        <p:txBody>
          <a:bodyPr tIns="108000" bIns="108000">
            <a:spAutoFit/>
          </a:bodyPr>
          <a:lstStyle>
            <a:lvl1pPr marL="0" indent="0" algn="ctr">
              <a:buNone/>
              <a:defRPr sz="1400">
                <a:solidFill>
                  <a:schemeClr val="bg1"/>
                </a:solidFill>
              </a:defRPr>
            </a:lvl1pPr>
            <a:lvl2pPr marL="234000" indent="0">
              <a:buNone/>
              <a:defRPr/>
            </a:lvl2pPr>
            <a:lvl3pPr marL="432000" indent="0">
              <a:buNone/>
              <a:defRPr/>
            </a:lvl3pPr>
            <a:lvl4pPr marL="612000" indent="0">
              <a:buNone/>
              <a:defRPr/>
            </a:lvl4pPr>
            <a:lvl5pPr marL="756000" indent="0">
              <a:buNone/>
              <a:defRPr/>
            </a:lvl5pPr>
          </a:lstStyle>
          <a:p>
            <a:pPr lvl="0"/>
            <a:r>
              <a:rPr lang="en-GB" dirty="0"/>
              <a:t>Click to edit Master text styles</a:t>
            </a:r>
          </a:p>
        </p:txBody>
      </p:sp>
      <p:sp>
        <p:nvSpPr>
          <p:cNvPr id="31" name="Text Placeholder 30"/>
          <p:cNvSpPr>
            <a:spLocks noGrp="1"/>
          </p:cNvSpPr>
          <p:nvPr>
            <p:ph type="body" sz="quarter" idx="17"/>
          </p:nvPr>
        </p:nvSpPr>
        <p:spPr>
          <a:xfrm>
            <a:off x="611187" y="2017324"/>
            <a:ext cx="7989887" cy="402775"/>
          </a:xfrm>
        </p:spPr>
        <p:txBody>
          <a:bodyPr tIns="108000" bIns="108000" anchor="b">
            <a:spAutoFit/>
          </a:bodyPr>
          <a:lstStyle>
            <a:lvl1pPr marL="0" indent="0" algn="ctr">
              <a:buNone/>
              <a:defRPr sz="1200" b="1">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589013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duction_White BG">
    <p:spTree>
      <p:nvGrpSpPr>
        <p:cNvPr id="1" name=""/>
        <p:cNvGrpSpPr/>
        <p:nvPr/>
      </p:nvGrpSpPr>
      <p:grpSpPr>
        <a:xfrm>
          <a:off x="0" y="0"/>
          <a:ext cx="0" cy="0"/>
          <a:chOff x="0" y="0"/>
          <a:chExt cx="0" cy="0"/>
        </a:xfrm>
      </p:grpSpPr>
      <p:sp>
        <p:nvSpPr>
          <p:cNvPr id="24" name="Title 23"/>
          <p:cNvSpPr>
            <a:spLocks noGrp="1"/>
          </p:cNvSpPr>
          <p:nvPr>
            <p:ph type="title" hasCustomPrompt="1"/>
          </p:nvPr>
        </p:nvSpPr>
        <p:spPr>
          <a:xfrm>
            <a:off x="611188" y="512763"/>
            <a:ext cx="7989887" cy="706311"/>
          </a:xfrm>
        </p:spPr>
        <p:txBody>
          <a:bodyPr wrap="square"/>
          <a:lstStyle>
            <a:lvl1pPr algn="ctr">
              <a:defRPr>
                <a:solidFill>
                  <a:schemeClr val="tx1"/>
                </a:solidFill>
              </a:defRPr>
            </a:lvl1pPr>
          </a:lstStyle>
          <a:p>
            <a:r>
              <a:rPr lang="en-GB" dirty="0"/>
              <a:t>Introduction title</a:t>
            </a:r>
            <a:endParaRPr lang="en-US" dirty="0"/>
          </a:p>
        </p:txBody>
      </p:sp>
      <p:sp>
        <p:nvSpPr>
          <p:cNvPr id="26" name="Text Placeholder 25"/>
          <p:cNvSpPr>
            <a:spLocks noGrp="1"/>
          </p:cNvSpPr>
          <p:nvPr>
            <p:ph type="body" sz="quarter" idx="15"/>
          </p:nvPr>
        </p:nvSpPr>
        <p:spPr>
          <a:xfrm>
            <a:off x="611188" y="2427734"/>
            <a:ext cx="7989887" cy="276999"/>
          </a:xfrm>
        </p:spPr>
        <p:txBody>
          <a:bodyPr>
            <a:spAutoFit/>
          </a:bodyPr>
          <a:lstStyle>
            <a:lvl1pPr marL="0" indent="0" algn="ctr">
              <a:buNone/>
              <a:defRPr sz="1200" b="0" baseline="0">
                <a:solidFill>
                  <a:schemeClr val="tx1"/>
                </a:solidFill>
              </a:defRPr>
            </a:lvl1pPr>
            <a:lvl2pPr marL="234000" indent="0">
              <a:buNone/>
              <a:defRPr/>
            </a:lvl2pPr>
            <a:lvl3pPr marL="432000" indent="0">
              <a:buNone/>
              <a:defRPr/>
            </a:lvl3pPr>
            <a:lvl4pPr marL="612000" indent="0">
              <a:buNone/>
              <a:defRPr/>
            </a:lvl4pPr>
            <a:lvl5pPr marL="756000" indent="0">
              <a:buNone/>
              <a:defRPr/>
            </a:lvl5pPr>
          </a:lstStyle>
          <a:p>
            <a:pPr lvl="0"/>
            <a:r>
              <a:rPr lang="en-GB"/>
              <a:t>Click to edit Master text styles</a:t>
            </a:r>
          </a:p>
        </p:txBody>
      </p:sp>
      <p:sp>
        <p:nvSpPr>
          <p:cNvPr id="28" name="Text Placeholder 27"/>
          <p:cNvSpPr>
            <a:spLocks noGrp="1"/>
          </p:cNvSpPr>
          <p:nvPr>
            <p:ph type="body" sz="quarter" idx="16"/>
          </p:nvPr>
        </p:nvSpPr>
        <p:spPr>
          <a:xfrm>
            <a:off x="611188" y="1060760"/>
            <a:ext cx="7989887" cy="433553"/>
          </a:xfrm>
        </p:spPr>
        <p:txBody>
          <a:bodyPr tIns="108000" bIns="108000">
            <a:spAutoFit/>
          </a:bodyPr>
          <a:lstStyle>
            <a:lvl1pPr marL="0" indent="0" algn="ctr">
              <a:buNone/>
              <a:defRPr sz="1400">
                <a:solidFill>
                  <a:schemeClr val="tx1"/>
                </a:solidFill>
              </a:defRPr>
            </a:lvl1pPr>
            <a:lvl2pPr marL="234000" indent="0">
              <a:buNone/>
              <a:defRPr/>
            </a:lvl2pPr>
            <a:lvl3pPr marL="432000" indent="0">
              <a:buNone/>
              <a:defRPr/>
            </a:lvl3pPr>
            <a:lvl4pPr marL="612000" indent="0">
              <a:buNone/>
              <a:defRPr/>
            </a:lvl4pPr>
            <a:lvl5pPr marL="756000" indent="0">
              <a:buNone/>
              <a:defRPr/>
            </a:lvl5pPr>
          </a:lstStyle>
          <a:p>
            <a:pPr lvl="0"/>
            <a:r>
              <a:rPr lang="en-GB"/>
              <a:t>Click to edit Master text styles</a:t>
            </a:r>
          </a:p>
        </p:txBody>
      </p:sp>
      <p:sp>
        <p:nvSpPr>
          <p:cNvPr id="31" name="Text Placeholder 30"/>
          <p:cNvSpPr>
            <a:spLocks noGrp="1"/>
          </p:cNvSpPr>
          <p:nvPr>
            <p:ph type="body" sz="quarter" idx="17"/>
          </p:nvPr>
        </p:nvSpPr>
        <p:spPr>
          <a:xfrm>
            <a:off x="611187" y="2017324"/>
            <a:ext cx="7989887" cy="402775"/>
          </a:xfrm>
        </p:spPr>
        <p:txBody>
          <a:bodyPr tIns="108000" bIns="108000" anchor="b">
            <a:spAutoFit/>
          </a:bodyPr>
          <a:lstStyle>
            <a:lvl1pPr marL="0" indent="0" algn="ctr">
              <a:buNone/>
              <a:defRPr sz="1200" b="1">
                <a:solidFill>
                  <a:schemeClr val="tx1"/>
                </a:solidFill>
              </a:defRPr>
            </a:lvl1pPr>
          </a:lstStyle>
          <a:p>
            <a:pPr lvl="0"/>
            <a:r>
              <a:rPr lang="en-GB"/>
              <a:t>Click to edit Master text styles</a:t>
            </a:r>
          </a:p>
        </p:txBody>
      </p:sp>
    </p:spTree>
    <p:extLst>
      <p:ext uri="{BB962C8B-B14F-4D97-AF65-F5344CB8AC3E}">
        <p14:creationId xmlns:p14="http://schemas.microsoft.com/office/powerpoint/2010/main" val="2134843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_Green BG">
    <p:bg>
      <p:bgPr>
        <a:solidFill>
          <a:schemeClr val="accent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71EAE10-46DB-3A4D-A796-9945E81AF395}"/>
              </a:ext>
            </a:extLst>
          </p:cNvPr>
          <p:cNvCxnSpPr/>
          <p:nvPr userDrawn="1"/>
        </p:nvCxnSpPr>
        <p:spPr>
          <a:xfrm>
            <a:off x="622300" y="561975"/>
            <a:ext cx="434975"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hasCustomPrompt="1"/>
          </p:nvPr>
        </p:nvSpPr>
        <p:spPr>
          <a:xfrm>
            <a:off x="495737" y="512763"/>
            <a:ext cx="5042914" cy="706311"/>
          </a:xfrm>
        </p:spPr>
        <p:txBody>
          <a:bodyPr/>
          <a:lstStyle>
            <a:lvl1pPr>
              <a:defRPr>
                <a:solidFill>
                  <a:schemeClr val="bg1"/>
                </a:solidFill>
              </a:defRPr>
            </a:lvl1pPr>
          </a:lstStyle>
          <a:p>
            <a:r>
              <a:rPr lang="en-GB" dirty="0"/>
              <a:t>Slide title</a:t>
            </a:r>
            <a:endParaRPr lang="en-US" dirty="0"/>
          </a:p>
        </p:txBody>
      </p:sp>
      <p:sp>
        <p:nvSpPr>
          <p:cNvPr id="26" name="Text Placeholder 25"/>
          <p:cNvSpPr>
            <a:spLocks noGrp="1"/>
          </p:cNvSpPr>
          <p:nvPr>
            <p:ph type="body" sz="quarter" idx="15"/>
          </p:nvPr>
        </p:nvSpPr>
        <p:spPr>
          <a:xfrm>
            <a:off x="518745" y="2427734"/>
            <a:ext cx="4990716" cy="276999"/>
          </a:xfrm>
        </p:spPr>
        <p:txBody>
          <a:bodyPr>
            <a:spAutoFit/>
          </a:bodyPr>
          <a:lstStyle>
            <a:lvl1pPr marL="0" indent="0">
              <a:buNone/>
              <a:defRPr sz="1200" b="0" baseline="0">
                <a:solidFill>
                  <a:srgbClr val="FFFFFF"/>
                </a:solidFill>
              </a:defRPr>
            </a:lvl1pPr>
            <a:lvl2pPr marL="234000" indent="0">
              <a:buNone/>
              <a:defRPr/>
            </a:lvl2pPr>
            <a:lvl3pPr marL="432000" indent="0">
              <a:buNone/>
              <a:defRPr/>
            </a:lvl3pPr>
            <a:lvl4pPr marL="612000" indent="0">
              <a:buNone/>
              <a:defRPr/>
            </a:lvl4pPr>
            <a:lvl5pPr marL="756000" indent="0">
              <a:buNone/>
              <a:defRPr/>
            </a:lvl5pPr>
          </a:lstStyle>
          <a:p>
            <a:pPr lvl="0"/>
            <a:r>
              <a:rPr lang="en-GB" dirty="0"/>
              <a:t>Click to edit Master text styles</a:t>
            </a:r>
          </a:p>
        </p:txBody>
      </p:sp>
      <p:sp>
        <p:nvSpPr>
          <p:cNvPr id="28" name="Text Placeholder 27"/>
          <p:cNvSpPr>
            <a:spLocks noGrp="1"/>
          </p:cNvSpPr>
          <p:nvPr>
            <p:ph type="body" sz="quarter" idx="16"/>
          </p:nvPr>
        </p:nvSpPr>
        <p:spPr>
          <a:xfrm>
            <a:off x="518745" y="1060760"/>
            <a:ext cx="5003353" cy="433553"/>
          </a:xfrm>
        </p:spPr>
        <p:txBody>
          <a:bodyPr tIns="108000" bIns="108000">
            <a:spAutoFit/>
          </a:bodyPr>
          <a:lstStyle>
            <a:lvl1pPr marL="0" indent="0">
              <a:buNone/>
              <a:defRPr sz="1400">
                <a:solidFill>
                  <a:schemeClr val="bg1"/>
                </a:solidFill>
              </a:defRPr>
            </a:lvl1pPr>
            <a:lvl2pPr marL="234000" indent="0">
              <a:buNone/>
              <a:defRPr/>
            </a:lvl2pPr>
            <a:lvl3pPr marL="432000" indent="0">
              <a:buNone/>
              <a:defRPr/>
            </a:lvl3pPr>
            <a:lvl4pPr marL="612000" indent="0">
              <a:buNone/>
              <a:defRPr/>
            </a:lvl4pPr>
            <a:lvl5pPr marL="756000" indent="0">
              <a:buNone/>
              <a:defRPr/>
            </a:lvl5pPr>
          </a:lstStyle>
          <a:p>
            <a:pPr lvl="0"/>
            <a:r>
              <a:rPr lang="en-GB"/>
              <a:t>Click to edit Master text styles</a:t>
            </a:r>
          </a:p>
        </p:txBody>
      </p:sp>
      <p:sp>
        <p:nvSpPr>
          <p:cNvPr id="31" name="Text Placeholder 30"/>
          <p:cNvSpPr>
            <a:spLocks noGrp="1"/>
          </p:cNvSpPr>
          <p:nvPr>
            <p:ph type="body" sz="quarter" idx="17"/>
          </p:nvPr>
        </p:nvSpPr>
        <p:spPr>
          <a:xfrm>
            <a:off x="518745" y="2017324"/>
            <a:ext cx="4978080" cy="402775"/>
          </a:xfrm>
        </p:spPr>
        <p:txBody>
          <a:bodyPr tIns="108000" bIns="108000" anchor="b">
            <a:spAutoFit/>
          </a:bodyPr>
          <a:lstStyle>
            <a:lvl1pPr marL="0" indent="0">
              <a:buNone/>
              <a:defRPr sz="1200" b="1">
                <a:solidFill>
                  <a:srgbClr val="FFFFFF"/>
                </a:solidFill>
              </a:defRPr>
            </a:lvl1pPr>
          </a:lstStyle>
          <a:p>
            <a:pPr lvl="0"/>
            <a:r>
              <a:rPr lang="en-GB"/>
              <a:t>Click to edit Master text styles</a:t>
            </a:r>
          </a:p>
        </p:txBody>
      </p:sp>
    </p:spTree>
    <p:extLst>
      <p:ext uri="{BB962C8B-B14F-4D97-AF65-F5344CB8AC3E}">
        <p14:creationId xmlns:p14="http://schemas.microsoft.com/office/powerpoint/2010/main" val="163592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495300" y="512763"/>
            <a:ext cx="1757363"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108000" tIns="180000" rIns="108000" bIns="108000" numCol="1" anchor="t" anchorCtr="0" compatLnSpc="1">
            <a:prstTxWarp prst="textNoShape">
              <a:avLst/>
            </a:prstTxWarp>
            <a:spAutoFit/>
          </a:bodyPr>
          <a:lstStyle/>
          <a:p>
            <a:pPr lvl="0"/>
            <a:r>
              <a:rPr lang="en-GB" dirty="0"/>
              <a:t>Slide title</a:t>
            </a:r>
            <a:endParaRPr lang="en-US" dirty="0"/>
          </a:p>
        </p:txBody>
      </p:sp>
      <p:sp>
        <p:nvSpPr>
          <p:cNvPr id="1029" name="Text Placeholder 2"/>
          <p:cNvSpPr>
            <a:spLocks noGrp="1"/>
          </p:cNvSpPr>
          <p:nvPr>
            <p:ph type="body" idx="1"/>
          </p:nvPr>
        </p:nvSpPr>
        <p:spPr bwMode="auto">
          <a:xfrm>
            <a:off x="501650" y="1698625"/>
            <a:ext cx="8087714"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 bg1="lt1" tx1="dk1" bg2="lt2" tx2="dk2" accent1="accent1" accent2="accent2" accent3="accent3" accent4="accent4" accent5="accent5" accent6="accent6" hlink="hlink" folHlink="folHlink"/>
  <p:sldLayoutIdLst>
    <p:sldLayoutId id="2147484964" r:id="rId1"/>
    <p:sldLayoutId id="2147484965" r:id="rId2"/>
    <p:sldLayoutId id="2147484966" r:id="rId3"/>
    <p:sldLayoutId id="2147484967" r:id="rId4"/>
    <p:sldLayoutId id="2147484970" r:id="rId5"/>
    <p:sldLayoutId id="2147484971" r:id="rId6"/>
    <p:sldLayoutId id="2147484968" r:id="rId7"/>
    <p:sldLayoutId id="2147484969" r:id="rId8"/>
    <p:sldLayoutId id="2147484972" r:id="rId9"/>
    <p:sldLayoutId id="2147485005" r:id="rId10"/>
    <p:sldLayoutId id="2147484973" r:id="rId11"/>
    <p:sldLayoutId id="2147484974" r:id="rId12"/>
    <p:sldLayoutId id="2147484975" r:id="rId13"/>
    <p:sldLayoutId id="2147484976" r:id="rId14"/>
    <p:sldLayoutId id="2147484977" r:id="rId15"/>
    <p:sldLayoutId id="2147484978" r:id="rId16"/>
    <p:sldLayoutId id="2147484979" r:id="rId17"/>
    <p:sldLayoutId id="2147484980" r:id="rId18"/>
    <p:sldLayoutId id="2147484982" r:id="rId19"/>
    <p:sldLayoutId id="2147484990" r:id="rId20"/>
    <p:sldLayoutId id="2147484991" r:id="rId21"/>
    <p:sldLayoutId id="2147484992" r:id="rId22"/>
    <p:sldLayoutId id="2147484993" r:id="rId23"/>
    <p:sldLayoutId id="2147484981" r:id="rId24"/>
    <p:sldLayoutId id="2147484996" r:id="rId25"/>
    <p:sldLayoutId id="2147484997" r:id="rId26"/>
    <p:sldLayoutId id="2147484998" r:id="rId27"/>
    <p:sldLayoutId id="2147484999" r:id="rId28"/>
    <p:sldLayoutId id="2147485000" r:id="rId29"/>
    <p:sldLayoutId id="2147485001" r:id="rId30"/>
    <p:sldLayoutId id="2147485002" r:id="rId31"/>
    <p:sldLayoutId id="2147485003" r:id="rId32"/>
    <p:sldLayoutId id="2147484983" r:id="rId33"/>
    <p:sldLayoutId id="2147484984" r:id="rId34"/>
    <p:sldLayoutId id="2147484985" r:id="rId35"/>
    <p:sldLayoutId id="2147484986" r:id="rId36"/>
    <p:sldLayoutId id="2147484987" r:id="rId37"/>
    <p:sldLayoutId id="2147484988" r:id="rId38"/>
    <p:sldLayoutId id="2147484989" r:id="rId39"/>
    <p:sldLayoutId id="2147485004" r:id="rId40"/>
  </p:sldLayoutIdLst>
  <p:hf hdr="0"/>
  <p:txStyles>
    <p:titleStyle>
      <a:lvl1pPr algn="l" defTabSz="457200" rtl="0" eaLnBrk="0" fontAlgn="base" hangingPunct="0">
        <a:spcBef>
          <a:spcPct val="0"/>
        </a:spcBef>
        <a:spcAft>
          <a:spcPct val="0"/>
        </a:spcAft>
        <a:defRPr sz="2700" b="1" kern="1200">
          <a:solidFill>
            <a:schemeClr val="tx1"/>
          </a:solidFill>
          <a:latin typeface="+mj-lt"/>
          <a:ea typeface="ＭＳ Ｐゴシック" charset="0"/>
          <a:cs typeface="ＭＳ Ｐゴシック" charset="0"/>
        </a:defRPr>
      </a:lvl1pPr>
      <a:lvl2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215900" indent="-215900" algn="l" defTabSz="457200" rtl="0" eaLnBrk="0" fontAlgn="base" hangingPunct="0">
        <a:spcBef>
          <a:spcPct val="20000"/>
        </a:spcBef>
        <a:spcAft>
          <a:spcPct val="0"/>
        </a:spcAft>
        <a:buClr>
          <a:schemeClr val="accent1"/>
        </a:buClr>
        <a:buSzPct val="115000"/>
        <a:buFont typeface="Andale Mono" charset="0"/>
        <a:buChar char="●"/>
        <a:defRPr sz="1400" kern="1200">
          <a:solidFill>
            <a:schemeClr val="tx1"/>
          </a:solidFill>
          <a:latin typeface="+mn-lt"/>
          <a:ea typeface="ＭＳ Ｐゴシック" charset="0"/>
          <a:cs typeface="ＭＳ Ｐゴシック" charset="0"/>
        </a:defRPr>
      </a:lvl1pPr>
      <a:lvl2pPr marL="449263" indent="-215900" algn="l" defTabSz="457200" rtl="0" eaLnBrk="0" fontAlgn="base" hangingPunct="0">
        <a:spcBef>
          <a:spcPct val="20000"/>
        </a:spcBef>
        <a:spcAft>
          <a:spcPct val="0"/>
        </a:spcAft>
        <a:buClr>
          <a:schemeClr val="accent1"/>
        </a:buClr>
        <a:buFont typeface="Arial Black" charset="0"/>
        <a:buChar char="−"/>
        <a:defRPr sz="1200" kern="1200">
          <a:solidFill>
            <a:schemeClr val="tx1"/>
          </a:solidFill>
          <a:latin typeface="+mn-lt"/>
          <a:ea typeface="ＭＳ Ｐゴシック" charset="0"/>
          <a:cs typeface="+mn-cs"/>
        </a:defRPr>
      </a:lvl2pPr>
      <a:lvl3pPr marL="611188" indent="-179388" algn="l" defTabSz="457200" rtl="0" eaLnBrk="0" fontAlgn="base" hangingPunct="0">
        <a:spcBef>
          <a:spcPct val="20000"/>
        </a:spcBef>
        <a:spcAft>
          <a:spcPct val="0"/>
        </a:spcAft>
        <a:buClr>
          <a:schemeClr val="accent1"/>
        </a:buClr>
        <a:buSzPct val="85000"/>
        <a:buFont typeface="Lucida Grande" charset="0"/>
        <a:buChar char="◼"/>
        <a:defRPr sz="1100" kern="1200">
          <a:solidFill>
            <a:schemeClr val="tx1"/>
          </a:solidFill>
          <a:latin typeface="+mn-lt"/>
          <a:ea typeface="ＭＳ Ｐゴシック" charset="0"/>
          <a:cs typeface="+mn-cs"/>
        </a:defRPr>
      </a:lvl3pPr>
      <a:lvl4pPr marL="755650" indent="-142875" algn="l" defTabSz="457200" rtl="0" eaLnBrk="0" fontAlgn="base" hangingPunct="0">
        <a:spcBef>
          <a:spcPct val="20000"/>
        </a:spcBef>
        <a:spcAft>
          <a:spcPct val="0"/>
        </a:spcAft>
        <a:buFont typeface="Arial" charset="0"/>
        <a:buChar char="–"/>
        <a:defRPr sz="1000" kern="1200">
          <a:solidFill>
            <a:schemeClr val="tx1"/>
          </a:solidFill>
          <a:latin typeface="+mn-lt"/>
          <a:ea typeface="ＭＳ Ｐゴシック" charset="0"/>
          <a:cs typeface="+mn-cs"/>
        </a:defRPr>
      </a:lvl4pPr>
      <a:lvl5pPr marL="898525" indent="-142875" algn="l" defTabSz="457200" rtl="0" eaLnBrk="0" fontAlgn="base" hangingPunct="0">
        <a:spcBef>
          <a:spcPct val="20000"/>
        </a:spcBef>
        <a:spcAft>
          <a:spcPct val="0"/>
        </a:spcAft>
        <a:buFont typeface="Arial" charset="0"/>
        <a:buChar char="»"/>
        <a:defRPr sz="1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 userDrawn="1">
          <p15:clr>
            <a:srgbClr val="F26B43"/>
          </p15:clr>
        </p15:guide>
        <p15:guide id="2" pos="5375" userDrawn="1">
          <p15:clr>
            <a:srgbClr val="F26B43"/>
          </p15:clr>
        </p15:guide>
        <p15:guide id="3" orient="horz" pos="3026" userDrawn="1">
          <p15:clr>
            <a:srgbClr val="F26B43"/>
          </p15:clr>
        </p15:guide>
        <p15:guide id="4" pos="2880" userDrawn="1">
          <p15:clr>
            <a:srgbClr val="F26B43"/>
          </p15:clr>
        </p15:guide>
        <p15:guide id="5" orient="horz" pos="327" userDrawn="1">
          <p15:clr>
            <a:srgbClr val="F26B43"/>
          </p15:clr>
        </p15:guide>
        <p15:guide id="6" orient="horz" pos="2867" userDrawn="1">
          <p15:clr>
            <a:srgbClr val="F26B43"/>
          </p15:clr>
        </p15:guide>
        <p15:guide id="7" orient="horz" pos="1575" userDrawn="1">
          <p15:clr>
            <a:srgbClr val="F26B43"/>
          </p15:clr>
        </p15:guide>
        <p15:guide id="8" pos="317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0.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40.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FC798A-00C5-C94F-81A5-894AFBC04572}"/>
              </a:ext>
            </a:extLst>
          </p:cNvPr>
          <p:cNvSpPr>
            <a:spLocks noGrp="1"/>
          </p:cNvSpPr>
          <p:nvPr>
            <p:ph type="body" sz="quarter" idx="11"/>
          </p:nvPr>
        </p:nvSpPr>
        <p:spPr>
          <a:xfrm>
            <a:off x="596861" y="1815034"/>
            <a:ext cx="8004213" cy="369332"/>
          </a:xfrm>
        </p:spPr>
        <p:txBody>
          <a:bodyPr/>
          <a:lstStyle/>
          <a:p>
            <a:r>
              <a:rPr lang="en-US" sz="2400" dirty="0"/>
              <a:t>Classroom activities for ages 8–14</a:t>
            </a:r>
          </a:p>
        </p:txBody>
      </p:sp>
      <p:sp>
        <p:nvSpPr>
          <p:cNvPr id="2" name="Title 1">
            <a:extLst>
              <a:ext uri="{FF2B5EF4-FFF2-40B4-BE49-F238E27FC236}">
                <a16:creationId xmlns:a16="http://schemas.microsoft.com/office/drawing/2014/main" id="{9697A367-B4E3-DE4C-BA6C-2F4BC7A6E80F}"/>
              </a:ext>
            </a:extLst>
          </p:cNvPr>
          <p:cNvSpPr>
            <a:spLocks noGrp="1"/>
          </p:cNvSpPr>
          <p:nvPr>
            <p:ph type="title"/>
          </p:nvPr>
        </p:nvSpPr>
        <p:spPr>
          <a:xfrm>
            <a:off x="566349" y="876166"/>
            <a:ext cx="8065235" cy="833663"/>
          </a:xfrm>
        </p:spPr>
        <p:txBody>
          <a:bodyPr/>
          <a:lstStyle/>
          <a:p>
            <a:r>
              <a:rPr lang="en-US" sz="4000" dirty="0"/>
              <a:t>Explore the work of Oxfam</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29313" y="3303734"/>
            <a:ext cx="3214687"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115CC589-5DC4-4109-BBC5-91371B68E949}"/>
              </a:ext>
            </a:extLst>
          </p:cNvPr>
          <p:cNvSpPr txBox="1">
            <a:spLocks/>
          </p:cNvSpPr>
          <p:nvPr/>
        </p:nvSpPr>
        <p:spPr>
          <a:xfrm>
            <a:off x="611187" y="148798"/>
            <a:ext cx="7989887" cy="706311"/>
          </a:xfrm>
          <a:prstGeom prst="rect">
            <a:avLst/>
          </a:prstGeom>
        </p:spPr>
        <p:txBody>
          <a:bodyPr/>
          <a:lstStyle>
            <a:lvl1pPr algn="l" defTabSz="457200" rtl="0" eaLnBrk="0" fontAlgn="base" hangingPunct="0">
              <a:spcBef>
                <a:spcPct val="0"/>
              </a:spcBef>
              <a:spcAft>
                <a:spcPct val="0"/>
              </a:spcAft>
              <a:defRPr sz="2700" b="1" kern="1200">
                <a:solidFill>
                  <a:schemeClr val="tx1"/>
                </a:solidFill>
                <a:latin typeface="+mj-lt"/>
                <a:ea typeface="ＭＳ Ｐゴシック" charset="0"/>
                <a:cs typeface="ＭＳ Ｐゴシック" charset="0"/>
              </a:defRPr>
            </a:lvl1pPr>
            <a:lvl2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pPr algn="ctr"/>
            <a:r>
              <a:rPr lang="en-US" sz="3200" dirty="0">
                <a:solidFill>
                  <a:srgbClr val="44841A"/>
                </a:solidFill>
              </a:rPr>
              <a:t>What is inequality?</a:t>
            </a:r>
          </a:p>
        </p:txBody>
      </p:sp>
      <p:pic>
        <p:nvPicPr>
          <p:cNvPr id="5" name="Picture 4">
            <a:extLst>
              <a:ext uri="{FF2B5EF4-FFF2-40B4-BE49-F238E27FC236}">
                <a16:creationId xmlns:a16="http://schemas.microsoft.com/office/drawing/2014/main" id="{8B4CC5E1-12EF-4993-A197-CBE7D6C4E008}"/>
              </a:ext>
            </a:extLst>
          </p:cNvPr>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109334" y="3386075"/>
            <a:ext cx="480404" cy="1231034"/>
          </a:xfrm>
          <a:prstGeom prst="rect">
            <a:avLst/>
          </a:prstGeom>
        </p:spPr>
      </p:pic>
      <p:pic>
        <p:nvPicPr>
          <p:cNvPr id="51" name="Picture 50">
            <a:extLst>
              <a:ext uri="{FF2B5EF4-FFF2-40B4-BE49-F238E27FC236}">
                <a16:creationId xmlns:a16="http://schemas.microsoft.com/office/drawing/2014/main" id="{DDC388AA-F338-482D-ADA8-484D132F7A6F}"/>
              </a:ext>
            </a:extLst>
          </p:cNvPr>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552138" y="3386075"/>
            <a:ext cx="480404" cy="1231034"/>
          </a:xfrm>
          <a:prstGeom prst="rect">
            <a:avLst/>
          </a:prstGeom>
        </p:spPr>
      </p:pic>
      <p:pic>
        <p:nvPicPr>
          <p:cNvPr id="62" name="Picture 61">
            <a:extLst>
              <a:ext uri="{FF2B5EF4-FFF2-40B4-BE49-F238E27FC236}">
                <a16:creationId xmlns:a16="http://schemas.microsoft.com/office/drawing/2014/main" id="{43368A8B-15A0-4D46-B1CA-44B2A9255C8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42531" y="2668812"/>
            <a:ext cx="653139" cy="564863"/>
          </a:xfrm>
          <a:prstGeom prst="rect">
            <a:avLst/>
          </a:prstGeom>
        </p:spPr>
      </p:pic>
      <p:grpSp>
        <p:nvGrpSpPr>
          <p:cNvPr id="66" name="Group 65">
            <a:extLst>
              <a:ext uri="{FF2B5EF4-FFF2-40B4-BE49-F238E27FC236}">
                <a16:creationId xmlns:a16="http://schemas.microsoft.com/office/drawing/2014/main" id="{C965D251-9879-4647-A9BC-06306A6F30F5}"/>
              </a:ext>
            </a:extLst>
          </p:cNvPr>
          <p:cNvGrpSpPr/>
          <p:nvPr/>
        </p:nvGrpSpPr>
        <p:grpSpPr>
          <a:xfrm>
            <a:off x="5598201" y="2660955"/>
            <a:ext cx="2353399" cy="577562"/>
            <a:chOff x="5598201" y="2660955"/>
            <a:chExt cx="2353399" cy="577562"/>
          </a:xfrm>
        </p:grpSpPr>
        <p:pic>
          <p:nvPicPr>
            <p:cNvPr id="63" name="Picture 62">
              <a:extLst>
                <a:ext uri="{FF2B5EF4-FFF2-40B4-BE49-F238E27FC236}">
                  <a16:creationId xmlns:a16="http://schemas.microsoft.com/office/drawing/2014/main" id="{331FA56C-80C8-4C1D-9507-8A96827C3FE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98461" y="2660955"/>
              <a:ext cx="653139" cy="564863"/>
            </a:xfrm>
            <a:prstGeom prst="rect">
              <a:avLst/>
            </a:prstGeom>
          </p:spPr>
        </p:pic>
        <p:pic>
          <p:nvPicPr>
            <p:cNvPr id="64" name="Picture 63">
              <a:extLst>
                <a:ext uri="{FF2B5EF4-FFF2-40B4-BE49-F238E27FC236}">
                  <a16:creationId xmlns:a16="http://schemas.microsoft.com/office/drawing/2014/main" id="{5A0F0B33-43E1-4C60-9A44-5498143554F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48331" y="2668812"/>
              <a:ext cx="653139" cy="564863"/>
            </a:xfrm>
            <a:prstGeom prst="rect">
              <a:avLst/>
            </a:prstGeom>
          </p:spPr>
        </p:pic>
        <p:pic>
          <p:nvPicPr>
            <p:cNvPr id="65" name="Picture 64">
              <a:extLst>
                <a:ext uri="{FF2B5EF4-FFF2-40B4-BE49-F238E27FC236}">
                  <a16:creationId xmlns:a16="http://schemas.microsoft.com/office/drawing/2014/main" id="{9E2EFA67-2199-451D-B177-43E6F713CBF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98201" y="2673654"/>
              <a:ext cx="653139" cy="564863"/>
            </a:xfrm>
            <a:prstGeom prst="rect">
              <a:avLst/>
            </a:prstGeom>
          </p:spPr>
        </p:pic>
      </p:grpSp>
      <p:grpSp>
        <p:nvGrpSpPr>
          <p:cNvPr id="67" name="Group 66">
            <a:extLst>
              <a:ext uri="{FF2B5EF4-FFF2-40B4-BE49-F238E27FC236}">
                <a16:creationId xmlns:a16="http://schemas.microsoft.com/office/drawing/2014/main" id="{6C3D3DAE-B55C-41D0-AEAC-71EFAEDBB966}"/>
              </a:ext>
            </a:extLst>
          </p:cNvPr>
          <p:cNvGrpSpPr/>
          <p:nvPr/>
        </p:nvGrpSpPr>
        <p:grpSpPr>
          <a:xfrm>
            <a:off x="5615640" y="1961234"/>
            <a:ext cx="2353399" cy="577562"/>
            <a:chOff x="5598201" y="2660955"/>
            <a:chExt cx="2353399" cy="577562"/>
          </a:xfrm>
        </p:grpSpPr>
        <p:pic>
          <p:nvPicPr>
            <p:cNvPr id="68" name="Picture 67">
              <a:extLst>
                <a:ext uri="{FF2B5EF4-FFF2-40B4-BE49-F238E27FC236}">
                  <a16:creationId xmlns:a16="http://schemas.microsoft.com/office/drawing/2014/main" id="{14EF7FC5-D243-4D51-8DF9-531BFB9D04A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98461" y="2660955"/>
              <a:ext cx="653139" cy="564863"/>
            </a:xfrm>
            <a:prstGeom prst="rect">
              <a:avLst/>
            </a:prstGeom>
          </p:spPr>
        </p:pic>
        <p:pic>
          <p:nvPicPr>
            <p:cNvPr id="69" name="Picture 68">
              <a:extLst>
                <a:ext uri="{FF2B5EF4-FFF2-40B4-BE49-F238E27FC236}">
                  <a16:creationId xmlns:a16="http://schemas.microsoft.com/office/drawing/2014/main" id="{BDCB771B-CF71-4808-8633-12593760390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48331" y="2668812"/>
              <a:ext cx="653139" cy="564863"/>
            </a:xfrm>
            <a:prstGeom prst="rect">
              <a:avLst/>
            </a:prstGeom>
          </p:spPr>
        </p:pic>
        <p:pic>
          <p:nvPicPr>
            <p:cNvPr id="70" name="Picture 69">
              <a:extLst>
                <a:ext uri="{FF2B5EF4-FFF2-40B4-BE49-F238E27FC236}">
                  <a16:creationId xmlns:a16="http://schemas.microsoft.com/office/drawing/2014/main" id="{ABDE89AA-5DB7-47DF-A1A5-FD9116F7E74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98201" y="2673654"/>
              <a:ext cx="653139" cy="564863"/>
            </a:xfrm>
            <a:prstGeom prst="rect">
              <a:avLst/>
            </a:prstGeom>
          </p:spPr>
        </p:pic>
      </p:grpSp>
      <p:grpSp>
        <p:nvGrpSpPr>
          <p:cNvPr id="71" name="Group 70">
            <a:extLst>
              <a:ext uri="{FF2B5EF4-FFF2-40B4-BE49-F238E27FC236}">
                <a16:creationId xmlns:a16="http://schemas.microsoft.com/office/drawing/2014/main" id="{B478F604-FB90-471C-BD7F-75F7B8F114A1}"/>
              </a:ext>
            </a:extLst>
          </p:cNvPr>
          <p:cNvGrpSpPr/>
          <p:nvPr/>
        </p:nvGrpSpPr>
        <p:grpSpPr>
          <a:xfrm>
            <a:off x="5615640" y="1155963"/>
            <a:ext cx="2353399" cy="577562"/>
            <a:chOff x="5598201" y="2660955"/>
            <a:chExt cx="2353399" cy="577562"/>
          </a:xfrm>
        </p:grpSpPr>
        <p:pic>
          <p:nvPicPr>
            <p:cNvPr id="72" name="Picture 71">
              <a:extLst>
                <a:ext uri="{FF2B5EF4-FFF2-40B4-BE49-F238E27FC236}">
                  <a16:creationId xmlns:a16="http://schemas.microsoft.com/office/drawing/2014/main" id="{52403393-2B9E-4AB2-AFAA-B59E593B8F1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98461" y="2660955"/>
              <a:ext cx="653139" cy="564863"/>
            </a:xfrm>
            <a:prstGeom prst="rect">
              <a:avLst/>
            </a:prstGeom>
          </p:spPr>
        </p:pic>
        <p:pic>
          <p:nvPicPr>
            <p:cNvPr id="73" name="Picture 72">
              <a:extLst>
                <a:ext uri="{FF2B5EF4-FFF2-40B4-BE49-F238E27FC236}">
                  <a16:creationId xmlns:a16="http://schemas.microsoft.com/office/drawing/2014/main" id="{6D0F7F38-3CD0-4D9D-98AC-9F592679E32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48331" y="2668812"/>
              <a:ext cx="653139" cy="564863"/>
            </a:xfrm>
            <a:prstGeom prst="rect">
              <a:avLst/>
            </a:prstGeom>
          </p:spPr>
        </p:pic>
        <p:pic>
          <p:nvPicPr>
            <p:cNvPr id="74" name="Picture 73">
              <a:extLst>
                <a:ext uri="{FF2B5EF4-FFF2-40B4-BE49-F238E27FC236}">
                  <a16:creationId xmlns:a16="http://schemas.microsoft.com/office/drawing/2014/main" id="{1CB5865F-0D9D-4892-B107-A3770053A7A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98201" y="2673654"/>
              <a:ext cx="653139" cy="564863"/>
            </a:xfrm>
            <a:prstGeom prst="rect">
              <a:avLst/>
            </a:prstGeom>
          </p:spPr>
        </p:pic>
      </p:grpSp>
    </p:spTree>
    <p:extLst>
      <p:ext uri="{BB962C8B-B14F-4D97-AF65-F5344CB8AC3E}">
        <p14:creationId xmlns:p14="http://schemas.microsoft.com/office/powerpoint/2010/main" val="3506379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7AEAA1BA-53E2-4FA9-A235-A53935F211C9}"/>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val="0"/>
              </a:ext>
            </a:extLst>
          </a:blip>
          <a:srcRect t="15730"/>
          <a:stretch/>
        </p:blipFill>
        <p:spPr>
          <a:xfrm>
            <a:off x="0" y="0"/>
            <a:ext cx="9144000" cy="5143501"/>
          </a:xfrm>
        </p:spPr>
      </p:pic>
      <p:sp>
        <p:nvSpPr>
          <p:cNvPr id="5" name="Title 2"/>
          <p:cNvSpPr txBox="1">
            <a:spLocks/>
          </p:cNvSpPr>
          <p:nvPr/>
        </p:nvSpPr>
        <p:spPr bwMode="auto">
          <a:xfrm>
            <a:off x="169171" y="162128"/>
            <a:ext cx="7095229" cy="1398808"/>
          </a:xfrm>
          <a:prstGeom prst="rect">
            <a:avLst/>
          </a:prstGeom>
          <a:solidFill>
            <a:srgbClr val="FFFFFF"/>
          </a:solidFill>
          <a:ln>
            <a:noFill/>
          </a:ln>
          <a:extLst>
            <a:ext uri="{FAA26D3D-D897-4be2-8F04-BA451C77F1D7}">
              <ma14:placeholderFlag xmlns:ma14="http://schemas.microsoft.com/office/mac/drawingml/2011/main" xmlns="" val="1"/>
            </a:ext>
          </a:extLst>
        </p:spPr>
        <p:txBody>
          <a:bodyPr vert="horz" wrap="square" lIns="108000" tIns="180000" rIns="108000" bIns="108000" numCol="1" anchor="t" anchorCtr="0" compatLnSpc="1">
            <a:prstTxWarp prst="textNoShape">
              <a:avLst/>
            </a:prstTxWarp>
            <a:spAutoFit/>
          </a:bodyPr>
          <a:lstStyle>
            <a:lvl1pPr algn="l" defTabSz="457200" rtl="0" eaLnBrk="0" fontAlgn="base" hangingPunct="0">
              <a:spcBef>
                <a:spcPct val="0"/>
              </a:spcBef>
              <a:spcAft>
                <a:spcPct val="0"/>
              </a:spcAft>
              <a:defRPr sz="2700" b="1" kern="1200">
                <a:solidFill>
                  <a:schemeClr val="tx1"/>
                </a:solidFill>
                <a:latin typeface="+mj-lt"/>
                <a:ea typeface="ＭＳ Ｐゴシック" charset="0"/>
                <a:cs typeface="ＭＳ Ｐゴシック" charset="0"/>
              </a:defRPr>
            </a:lvl1pPr>
            <a:lvl2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pPr eaLnBrk="1" hangingPunct="1"/>
            <a:r>
              <a:rPr lang="en-US" sz="2400" dirty="0">
                <a:solidFill>
                  <a:srgbClr val="44841A"/>
                </a:solidFill>
                <a:latin typeface="Arial" charset="0"/>
              </a:rPr>
              <a:t>Inequality isn’t just about the amount of money someone has. In what other ways might people’s lives and experiences be unequal?</a:t>
            </a:r>
            <a:endParaRPr lang="en-GB" sz="2400" dirty="0">
              <a:solidFill>
                <a:srgbClr val="44841A"/>
              </a:solidFill>
              <a:latin typeface="Arial" charset="0"/>
            </a:endParaRPr>
          </a:p>
        </p:txBody>
      </p:sp>
    </p:spTree>
    <p:extLst>
      <p:ext uri="{BB962C8B-B14F-4D97-AF65-F5344CB8AC3E}">
        <p14:creationId xmlns:p14="http://schemas.microsoft.com/office/powerpoint/2010/main" val="2089626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E9A4E874-E2D9-4C62-9BEB-53582D41517F}"/>
              </a:ext>
            </a:extLst>
          </p:cNvPr>
          <p:cNvSpPr txBox="1">
            <a:spLocks/>
          </p:cNvSpPr>
          <p:nvPr/>
        </p:nvSpPr>
        <p:spPr>
          <a:xfrm>
            <a:off x="1847831" y="190057"/>
            <a:ext cx="5448338" cy="721700"/>
          </a:xfrm>
          <a:prstGeom prst="rect">
            <a:avLst/>
          </a:prstGeom>
        </p:spPr>
        <p:txBody>
          <a:bodyPr/>
          <a:lstStyle>
            <a:lvl1pPr algn="l" defTabSz="457200" rtl="0" eaLnBrk="0" fontAlgn="base" hangingPunct="0">
              <a:spcBef>
                <a:spcPct val="0"/>
              </a:spcBef>
              <a:spcAft>
                <a:spcPct val="0"/>
              </a:spcAft>
              <a:defRPr sz="2700" b="1" kern="1200">
                <a:solidFill>
                  <a:schemeClr val="tx1"/>
                </a:solidFill>
                <a:latin typeface="+mj-lt"/>
                <a:ea typeface="ＭＳ Ｐゴシック" charset="0"/>
                <a:cs typeface="ＭＳ Ｐゴシック" charset="0"/>
              </a:defRPr>
            </a:lvl1pPr>
            <a:lvl2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pPr algn="ctr"/>
            <a:r>
              <a:rPr lang="en-US" sz="3200" dirty="0">
                <a:solidFill>
                  <a:srgbClr val="44841A"/>
                </a:solidFill>
              </a:rPr>
              <a:t>What is inequality?</a:t>
            </a:r>
          </a:p>
        </p:txBody>
      </p:sp>
      <p:sp>
        <p:nvSpPr>
          <p:cNvPr id="6" name="Speech Bubble: Rectangle with Corners Rounded 5">
            <a:extLst>
              <a:ext uri="{FF2B5EF4-FFF2-40B4-BE49-F238E27FC236}">
                <a16:creationId xmlns:a16="http://schemas.microsoft.com/office/drawing/2014/main" id="{1DB87F30-2F46-474A-A524-58F3A857560F}"/>
              </a:ext>
            </a:extLst>
          </p:cNvPr>
          <p:cNvSpPr/>
          <p:nvPr/>
        </p:nvSpPr>
        <p:spPr>
          <a:xfrm>
            <a:off x="1449458" y="2566350"/>
            <a:ext cx="2247899" cy="807170"/>
          </a:xfrm>
          <a:prstGeom prst="wedgeRoundRectCallout">
            <a:avLst>
              <a:gd name="adj1" fmla="val 1974"/>
              <a:gd name="adj2" fmla="val 71342"/>
              <a:gd name="adj3" fmla="val 16667"/>
            </a:avLst>
          </a:prstGeom>
          <a:solidFill>
            <a:srgbClr val="44841A"/>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solidFill>
                  <a:schemeClr val="bg1"/>
                </a:solidFill>
              </a:rPr>
              <a:t>Being able to go to the doctor</a:t>
            </a:r>
          </a:p>
        </p:txBody>
      </p:sp>
      <p:sp>
        <p:nvSpPr>
          <p:cNvPr id="7" name="Speech Bubble: Rectangle with Corners Rounded 6">
            <a:extLst>
              <a:ext uri="{FF2B5EF4-FFF2-40B4-BE49-F238E27FC236}">
                <a16:creationId xmlns:a16="http://schemas.microsoft.com/office/drawing/2014/main" id="{2557143B-7C17-43BD-B0C7-75332C49F05E}"/>
              </a:ext>
            </a:extLst>
          </p:cNvPr>
          <p:cNvSpPr/>
          <p:nvPr/>
        </p:nvSpPr>
        <p:spPr>
          <a:xfrm>
            <a:off x="3057939" y="984036"/>
            <a:ext cx="2789583" cy="1123600"/>
          </a:xfrm>
          <a:prstGeom prst="wedgeRoundRectCallout">
            <a:avLst>
              <a:gd name="adj1" fmla="val 1974"/>
              <a:gd name="adj2" fmla="val 71342"/>
              <a:gd name="adj3" fmla="val 16667"/>
            </a:avLst>
          </a:prstGeom>
          <a:solidFill>
            <a:srgbClr val="44841A"/>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solidFill>
                  <a:schemeClr val="bg1"/>
                </a:solidFill>
              </a:rPr>
              <a:t>Being able to go to school and get a good education</a:t>
            </a:r>
          </a:p>
        </p:txBody>
      </p:sp>
      <p:sp>
        <p:nvSpPr>
          <p:cNvPr id="8" name="Speech Bubble: Rectangle with Corners Rounded 7">
            <a:extLst>
              <a:ext uri="{FF2B5EF4-FFF2-40B4-BE49-F238E27FC236}">
                <a16:creationId xmlns:a16="http://schemas.microsoft.com/office/drawing/2014/main" id="{28400587-1B88-4AFF-8A12-A6FB73E71402}"/>
              </a:ext>
            </a:extLst>
          </p:cNvPr>
          <p:cNvSpPr/>
          <p:nvPr/>
        </p:nvSpPr>
        <p:spPr>
          <a:xfrm>
            <a:off x="558801" y="1142251"/>
            <a:ext cx="2247900" cy="929981"/>
          </a:xfrm>
          <a:prstGeom prst="wedgeRoundRectCallout">
            <a:avLst>
              <a:gd name="adj1" fmla="val 1974"/>
              <a:gd name="adj2" fmla="val 71342"/>
              <a:gd name="adj3" fmla="val 16667"/>
            </a:avLst>
          </a:prstGeom>
          <a:solidFill>
            <a:srgbClr val="44841A"/>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solidFill>
                  <a:schemeClr val="bg1"/>
                </a:solidFill>
              </a:rPr>
              <a:t>How other people treat you</a:t>
            </a:r>
          </a:p>
        </p:txBody>
      </p:sp>
      <p:sp>
        <p:nvSpPr>
          <p:cNvPr id="9" name="Speech Bubble: Rectangle with Corners Rounded 8">
            <a:extLst>
              <a:ext uri="{FF2B5EF4-FFF2-40B4-BE49-F238E27FC236}">
                <a16:creationId xmlns:a16="http://schemas.microsoft.com/office/drawing/2014/main" id="{9FD32715-65F6-45B8-8A4F-F0AB7CB92F30}"/>
              </a:ext>
            </a:extLst>
          </p:cNvPr>
          <p:cNvSpPr/>
          <p:nvPr/>
        </p:nvSpPr>
        <p:spPr>
          <a:xfrm>
            <a:off x="4634946" y="3767629"/>
            <a:ext cx="3226354" cy="807170"/>
          </a:xfrm>
          <a:prstGeom prst="wedgeRoundRectCallout">
            <a:avLst>
              <a:gd name="adj1" fmla="val 1974"/>
              <a:gd name="adj2" fmla="val 71342"/>
              <a:gd name="adj3" fmla="val 16667"/>
            </a:avLst>
          </a:prstGeom>
          <a:solidFill>
            <a:srgbClr val="44841A"/>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solidFill>
                  <a:schemeClr val="bg1"/>
                </a:solidFill>
              </a:rPr>
              <a:t>How much other people listen to your ideas</a:t>
            </a:r>
          </a:p>
        </p:txBody>
      </p:sp>
      <p:sp>
        <p:nvSpPr>
          <p:cNvPr id="10" name="Speech Bubble: Rectangle with Corners Rounded 9">
            <a:extLst>
              <a:ext uri="{FF2B5EF4-FFF2-40B4-BE49-F238E27FC236}">
                <a16:creationId xmlns:a16="http://schemas.microsoft.com/office/drawing/2014/main" id="{A85D9D15-9E0C-454F-ABD6-3768254AC1D7}"/>
              </a:ext>
            </a:extLst>
          </p:cNvPr>
          <p:cNvSpPr/>
          <p:nvPr/>
        </p:nvSpPr>
        <p:spPr>
          <a:xfrm>
            <a:off x="4322895" y="2532548"/>
            <a:ext cx="3850456" cy="874774"/>
          </a:xfrm>
          <a:prstGeom prst="wedgeRoundRectCallout">
            <a:avLst>
              <a:gd name="adj1" fmla="val 1974"/>
              <a:gd name="adj2" fmla="val 71342"/>
              <a:gd name="adj3" fmla="val 16667"/>
            </a:avLst>
          </a:prstGeom>
          <a:solidFill>
            <a:srgbClr val="44841A"/>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solidFill>
                  <a:schemeClr val="bg1"/>
                </a:solidFill>
              </a:rPr>
              <a:t>How much of a say you have in decisions that affect you</a:t>
            </a:r>
          </a:p>
        </p:txBody>
      </p:sp>
      <p:sp>
        <p:nvSpPr>
          <p:cNvPr id="11" name="Speech Bubble: Rectangle with Corners Rounded 10">
            <a:extLst>
              <a:ext uri="{FF2B5EF4-FFF2-40B4-BE49-F238E27FC236}">
                <a16:creationId xmlns:a16="http://schemas.microsoft.com/office/drawing/2014/main" id="{2C170F6F-3F26-4D7E-9698-E03B35802572}"/>
              </a:ext>
            </a:extLst>
          </p:cNvPr>
          <p:cNvSpPr/>
          <p:nvPr/>
        </p:nvSpPr>
        <p:spPr>
          <a:xfrm>
            <a:off x="1189385" y="3755879"/>
            <a:ext cx="3054626" cy="807170"/>
          </a:xfrm>
          <a:prstGeom prst="wedgeRoundRectCallout">
            <a:avLst>
              <a:gd name="adj1" fmla="val 1974"/>
              <a:gd name="adj2" fmla="val 71342"/>
              <a:gd name="adj3" fmla="val 16667"/>
            </a:avLst>
          </a:prstGeom>
          <a:solidFill>
            <a:srgbClr val="44841A"/>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solidFill>
                  <a:schemeClr val="bg1"/>
                </a:solidFill>
              </a:rPr>
              <a:t>What job opportunities you have</a:t>
            </a:r>
          </a:p>
        </p:txBody>
      </p:sp>
      <p:sp>
        <p:nvSpPr>
          <p:cNvPr id="12" name="Speech Bubble: Rectangle with Corners Rounded 11">
            <a:extLst>
              <a:ext uri="{FF2B5EF4-FFF2-40B4-BE49-F238E27FC236}">
                <a16:creationId xmlns:a16="http://schemas.microsoft.com/office/drawing/2014/main" id="{C341901A-D3F7-4811-8D20-7394BBD411A8}"/>
              </a:ext>
            </a:extLst>
          </p:cNvPr>
          <p:cNvSpPr/>
          <p:nvPr/>
        </p:nvSpPr>
        <p:spPr>
          <a:xfrm>
            <a:off x="6162261" y="1142251"/>
            <a:ext cx="2325757" cy="807170"/>
          </a:xfrm>
          <a:prstGeom prst="wedgeRoundRectCallout">
            <a:avLst>
              <a:gd name="adj1" fmla="val 1974"/>
              <a:gd name="adj2" fmla="val 71342"/>
              <a:gd name="adj3" fmla="val 16667"/>
            </a:avLst>
          </a:prstGeom>
          <a:solidFill>
            <a:srgbClr val="44841A"/>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solidFill>
                  <a:schemeClr val="bg1"/>
                </a:solidFill>
              </a:rPr>
              <a:t>Having free time to rest and play</a:t>
            </a:r>
          </a:p>
        </p:txBody>
      </p:sp>
    </p:spTree>
    <p:extLst>
      <p:ext uri="{BB962C8B-B14F-4D97-AF65-F5344CB8AC3E}">
        <p14:creationId xmlns:p14="http://schemas.microsoft.com/office/powerpoint/2010/main" val="3975892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611187" y="148798"/>
            <a:ext cx="7989887" cy="706311"/>
          </a:xfrm>
          <a:prstGeom prst="rect">
            <a:avLst/>
          </a:prstGeom>
        </p:spPr>
        <p:txBody>
          <a:bodyPr/>
          <a:lstStyle>
            <a:lvl1pPr algn="l" defTabSz="457200" rtl="0" eaLnBrk="0" fontAlgn="base" hangingPunct="0">
              <a:spcBef>
                <a:spcPct val="0"/>
              </a:spcBef>
              <a:spcAft>
                <a:spcPct val="0"/>
              </a:spcAft>
              <a:defRPr sz="2700" b="1" kern="1200">
                <a:solidFill>
                  <a:schemeClr val="tx1"/>
                </a:solidFill>
                <a:latin typeface="+mj-lt"/>
                <a:ea typeface="ＭＳ Ｐゴシック" charset="0"/>
                <a:cs typeface="ＭＳ Ｐゴシック" charset="0"/>
              </a:defRPr>
            </a:lvl1pPr>
            <a:lvl2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pPr algn="ctr"/>
            <a:r>
              <a:rPr lang="en-US" sz="3200" dirty="0">
                <a:solidFill>
                  <a:srgbClr val="44841A"/>
                </a:solidFill>
              </a:rPr>
              <a:t>What is identity?</a:t>
            </a:r>
          </a:p>
        </p:txBody>
      </p:sp>
      <p:sp>
        <p:nvSpPr>
          <p:cNvPr id="9" name="Speech Bubble: Rectangle with Corners Rounded 8">
            <a:extLst>
              <a:ext uri="{FF2B5EF4-FFF2-40B4-BE49-F238E27FC236}">
                <a16:creationId xmlns:a16="http://schemas.microsoft.com/office/drawing/2014/main" id="{2AB3A4C1-BDFC-4872-BB4D-2162389EC640}"/>
              </a:ext>
            </a:extLst>
          </p:cNvPr>
          <p:cNvSpPr/>
          <p:nvPr/>
        </p:nvSpPr>
        <p:spPr>
          <a:xfrm>
            <a:off x="1562449" y="2190292"/>
            <a:ext cx="2704324" cy="762916"/>
          </a:xfrm>
          <a:prstGeom prst="wedgeRoundRectCallout">
            <a:avLst>
              <a:gd name="adj1" fmla="val 816"/>
              <a:gd name="adj2" fmla="val 63133"/>
              <a:gd name="adj3" fmla="val 16667"/>
            </a:avLst>
          </a:prstGeom>
          <a:solidFill>
            <a:srgbClr val="44841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bg1"/>
                </a:solidFill>
              </a:rPr>
              <a:t>Who you are</a:t>
            </a:r>
          </a:p>
        </p:txBody>
      </p:sp>
      <p:sp>
        <p:nvSpPr>
          <p:cNvPr id="11" name="Speech Bubble: Rectangle with Corners Rounded 10">
            <a:extLst>
              <a:ext uri="{FF2B5EF4-FFF2-40B4-BE49-F238E27FC236}">
                <a16:creationId xmlns:a16="http://schemas.microsoft.com/office/drawing/2014/main" id="{B917F5BF-EF48-44A4-8CA9-A92C851773DC}"/>
              </a:ext>
            </a:extLst>
          </p:cNvPr>
          <p:cNvSpPr/>
          <p:nvPr/>
        </p:nvSpPr>
        <p:spPr>
          <a:xfrm>
            <a:off x="4758530" y="3586038"/>
            <a:ext cx="3018212" cy="1081434"/>
          </a:xfrm>
          <a:prstGeom prst="wedgeRoundRectCallout">
            <a:avLst>
              <a:gd name="adj1" fmla="val 816"/>
              <a:gd name="adj2" fmla="val 63133"/>
              <a:gd name="adj3" fmla="val 16667"/>
            </a:avLst>
          </a:prstGeom>
          <a:solidFill>
            <a:srgbClr val="44841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bg1"/>
                </a:solidFill>
              </a:rPr>
              <a:t>How  you are viewed by others</a:t>
            </a:r>
          </a:p>
        </p:txBody>
      </p:sp>
      <p:sp>
        <p:nvSpPr>
          <p:cNvPr id="6" name="Speech Bubble: Rectangle with Corners Rounded 5">
            <a:extLst>
              <a:ext uri="{FF2B5EF4-FFF2-40B4-BE49-F238E27FC236}">
                <a16:creationId xmlns:a16="http://schemas.microsoft.com/office/drawing/2014/main" id="{C84BCE6B-AF21-4840-BC8C-B090702486C8}"/>
              </a:ext>
            </a:extLst>
          </p:cNvPr>
          <p:cNvSpPr/>
          <p:nvPr/>
        </p:nvSpPr>
        <p:spPr>
          <a:xfrm>
            <a:off x="1248560" y="3420445"/>
            <a:ext cx="3018213" cy="1081434"/>
          </a:xfrm>
          <a:prstGeom prst="wedgeRoundRectCallout">
            <a:avLst>
              <a:gd name="adj1" fmla="val 816"/>
              <a:gd name="adj2" fmla="val 63133"/>
              <a:gd name="adj3" fmla="val 16667"/>
            </a:avLst>
          </a:prstGeom>
          <a:solidFill>
            <a:srgbClr val="44841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bg1"/>
                </a:solidFill>
              </a:rPr>
              <a:t>The way you think about yourself</a:t>
            </a:r>
          </a:p>
        </p:txBody>
      </p:sp>
      <p:sp>
        <p:nvSpPr>
          <p:cNvPr id="7" name="Speech Bubble: Rectangle with Corners Rounded 6">
            <a:extLst>
              <a:ext uri="{FF2B5EF4-FFF2-40B4-BE49-F238E27FC236}">
                <a16:creationId xmlns:a16="http://schemas.microsoft.com/office/drawing/2014/main" id="{2C6CDF54-93D4-4827-99A6-4E5F9A9071C8}"/>
              </a:ext>
            </a:extLst>
          </p:cNvPr>
          <p:cNvSpPr/>
          <p:nvPr/>
        </p:nvSpPr>
        <p:spPr>
          <a:xfrm>
            <a:off x="5075326" y="2031033"/>
            <a:ext cx="2492556" cy="1081434"/>
          </a:xfrm>
          <a:prstGeom prst="wedgeRoundRectCallout">
            <a:avLst>
              <a:gd name="adj1" fmla="val 816"/>
              <a:gd name="adj2" fmla="val 63133"/>
              <a:gd name="adj3" fmla="val 16667"/>
            </a:avLst>
          </a:prstGeom>
          <a:solidFill>
            <a:srgbClr val="44841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bg1"/>
                </a:solidFill>
              </a:rPr>
              <a:t>Your characteristics</a:t>
            </a:r>
          </a:p>
        </p:txBody>
      </p:sp>
      <p:sp>
        <p:nvSpPr>
          <p:cNvPr id="8" name="Title 4">
            <a:extLst>
              <a:ext uri="{FF2B5EF4-FFF2-40B4-BE49-F238E27FC236}">
                <a16:creationId xmlns:a16="http://schemas.microsoft.com/office/drawing/2014/main" id="{3DADD2EB-087E-4DCF-91CF-F4CD33BFA6BD}"/>
              </a:ext>
            </a:extLst>
          </p:cNvPr>
          <p:cNvSpPr txBox="1">
            <a:spLocks/>
          </p:cNvSpPr>
          <p:nvPr/>
        </p:nvSpPr>
        <p:spPr>
          <a:xfrm>
            <a:off x="763587" y="1016745"/>
            <a:ext cx="7989887" cy="706311"/>
          </a:xfrm>
          <a:prstGeom prst="rect">
            <a:avLst/>
          </a:prstGeom>
        </p:spPr>
        <p:txBody>
          <a:bodyPr/>
          <a:lstStyle>
            <a:lvl1pPr algn="l" defTabSz="457200" rtl="0" eaLnBrk="0" fontAlgn="base" hangingPunct="0">
              <a:spcBef>
                <a:spcPct val="0"/>
              </a:spcBef>
              <a:spcAft>
                <a:spcPct val="0"/>
              </a:spcAft>
              <a:defRPr sz="2700" b="1" kern="1200">
                <a:solidFill>
                  <a:schemeClr val="tx1"/>
                </a:solidFill>
                <a:latin typeface="+mj-lt"/>
                <a:ea typeface="ＭＳ Ｐゴシック" charset="0"/>
                <a:cs typeface="ＭＳ Ｐゴシック" charset="0"/>
              </a:defRPr>
            </a:lvl1pPr>
            <a:lvl2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r>
              <a:rPr lang="en-GB" sz="2400" dirty="0">
                <a:solidFill>
                  <a:srgbClr val="44841A"/>
                </a:solidFill>
              </a:rPr>
              <a:t>We can think of identity as the things that make one person or group different from another.</a:t>
            </a:r>
          </a:p>
        </p:txBody>
      </p:sp>
    </p:spTree>
    <p:extLst>
      <p:ext uri="{BB962C8B-B14F-4D97-AF65-F5344CB8AC3E}">
        <p14:creationId xmlns:p14="http://schemas.microsoft.com/office/powerpoint/2010/main" val="710114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167768-20BB-46E2-9C4F-F11D4F7AEA04}"/>
              </a:ext>
            </a:extLst>
          </p:cNvPr>
          <p:cNvSpPr/>
          <p:nvPr/>
        </p:nvSpPr>
        <p:spPr>
          <a:xfrm>
            <a:off x="1113586" y="1891052"/>
            <a:ext cx="1494316" cy="769516"/>
          </a:xfrm>
          <a:prstGeom prst="rect">
            <a:avLst/>
          </a:prstGeom>
          <a:solidFill>
            <a:srgbClr val="44841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solidFill>
                  <a:schemeClr val="bg1"/>
                </a:solidFill>
              </a:rPr>
              <a:t>What you look like</a:t>
            </a:r>
          </a:p>
        </p:txBody>
      </p:sp>
      <p:sp>
        <p:nvSpPr>
          <p:cNvPr id="8" name="Rectangle 7">
            <a:extLst>
              <a:ext uri="{FF2B5EF4-FFF2-40B4-BE49-F238E27FC236}">
                <a16:creationId xmlns:a16="http://schemas.microsoft.com/office/drawing/2014/main" id="{E6E7D77B-5797-4564-B2A7-9368CF1A2925}"/>
              </a:ext>
            </a:extLst>
          </p:cNvPr>
          <p:cNvSpPr/>
          <p:nvPr/>
        </p:nvSpPr>
        <p:spPr>
          <a:xfrm>
            <a:off x="3686616" y="1871156"/>
            <a:ext cx="1770769" cy="770400"/>
          </a:xfrm>
          <a:prstGeom prst="rect">
            <a:avLst/>
          </a:prstGeom>
          <a:solidFill>
            <a:srgbClr val="44841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solidFill>
                  <a:schemeClr val="bg1"/>
                </a:solidFill>
              </a:rPr>
              <a:t>What gender you are</a:t>
            </a:r>
          </a:p>
        </p:txBody>
      </p:sp>
      <p:sp>
        <p:nvSpPr>
          <p:cNvPr id="10" name="Rectangle 9">
            <a:extLst>
              <a:ext uri="{FF2B5EF4-FFF2-40B4-BE49-F238E27FC236}">
                <a16:creationId xmlns:a16="http://schemas.microsoft.com/office/drawing/2014/main" id="{5D3F1E37-FA41-4778-9BBD-4150A1C16E6B}"/>
              </a:ext>
            </a:extLst>
          </p:cNvPr>
          <p:cNvSpPr/>
          <p:nvPr/>
        </p:nvSpPr>
        <p:spPr>
          <a:xfrm>
            <a:off x="1273710" y="2967400"/>
            <a:ext cx="1334192" cy="769516"/>
          </a:xfrm>
          <a:prstGeom prst="rect">
            <a:avLst/>
          </a:prstGeom>
          <a:solidFill>
            <a:srgbClr val="44841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solidFill>
                  <a:schemeClr val="bg1"/>
                </a:solidFill>
              </a:rPr>
              <a:t>Your ethnicity</a:t>
            </a:r>
          </a:p>
        </p:txBody>
      </p:sp>
      <p:sp>
        <p:nvSpPr>
          <p:cNvPr id="12" name="Rectangle 11">
            <a:extLst>
              <a:ext uri="{FF2B5EF4-FFF2-40B4-BE49-F238E27FC236}">
                <a16:creationId xmlns:a16="http://schemas.microsoft.com/office/drawing/2014/main" id="{2D532F7B-F8C1-4601-80AB-E2FBC4E74877}"/>
              </a:ext>
            </a:extLst>
          </p:cNvPr>
          <p:cNvSpPr/>
          <p:nvPr/>
        </p:nvSpPr>
        <p:spPr>
          <a:xfrm>
            <a:off x="3475197" y="2933657"/>
            <a:ext cx="2193606" cy="769516"/>
          </a:xfrm>
          <a:prstGeom prst="rect">
            <a:avLst/>
          </a:prstGeom>
          <a:solidFill>
            <a:srgbClr val="44841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solidFill>
                  <a:schemeClr val="bg1"/>
                </a:solidFill>
              </a:rPr>
              <a:t>What languages you speak</a:t>
            </a:r>
          </a:p>
        </p:txBody>
      </p:sp>
      <p:sp>
        <p:nvSpPr>
          <p:cNvPr id="19" name="Rectangle 18">
            <a:extLst>
              <a:ext uri="{FF2B5EF4-FFF2-40B4-BE49-F238E27FC236}">
                <a16:creationId xmlns:a16="http://schemas.microsoft.com/office/drawing/2014/main" id="{7F4D2245-FF0C-4226-8E73-49B0F4A8BEDC}"/>
              </a:ext>
            </a:extLst>
          </p:cNvPr>
          <p:cNvSpPr/>
          <p:nvPr/>
        </p:nvSpPr>
        <p:spPr>
          <a:xfrm>
            <a:off x="792235" y="991255"/>
            <a:ext cx="2256453" cy="576000"/>
          </a:xfrm>
          <a:prstGeom prst="rect">
            <a:avLst/>
          </a:prstGeom>
          <a:solidFill>
            <a:srgbClr val="44841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solidFill>
                  <a:schemeClr val="bg1"/>
                </a:solidFill>
              </a:rPr>
              <a:t>How old you are</a:t>
            </a:r>
          </a:p>
        </p:txBody>
      </p:sp>
      <p:sp>
        <p:nvSpPr>
          <p:cNvPr id="20" name="Rectangle 19">
            <a:extLst>
              <a:ext uri="{FF2B5EF4-FFF2-40B4-BE49-F238E27FC236}">
                <a16:creationId xmlns:a16="http://schemas.microsoft.com/office/drawing/2014/main" id="{AD2DB87B-6687-4BDE-9817-26080B6926F2}"/>
              </a:ext>
            </a:extLst>
          </p:cNvPr>
          <p:cNvSpPr/>
          <p:nvPr/>
        </p:nvSpPr>
        <p:spPr>
          <a:xfrm>
            <a:off x="3527085" y="4020239"/>
            <a:ext cx="2089831" cy="770400"/>
          </a:xfrm>
          <a:prstGeom prst="rect">
            <a:avLst/>
          </a:prstGeom>
          <a:solidFill>
            <a:srgbClr val="44841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solidFill>
                  <a:schemeClr val="bg1"/>
                </a:solidFill>
              </a:rPr>
              <a:t>Your hobbies and interests</a:t>
            </a:r>
          </a:p>
        </p:txBody>
      </p:sp>
      <p:sp>
        <p:nvSpPr>
          <p:cNvPr id="21" name="Rectangle 20">
            <a:extLst>
              <a:ext uri="{FF2B5EF4-FFF2-40B4-BE49-F238E27FC236}">
                <a16:creationId xmlns:a16="http://schemas.microsoft.com/office/drawing/2014/main" id="{488E97AD-AF0D-4F1E-B37B-FD6DCDB765AA}"/>
              </a:ext>
            </a:extLst>
          </p:cNvPr>
          <p:cNvSpPr/>
          <p:nvPr/>
        </p:nvSpPr>
        <p:spPr>
          <a:xfrm>
            <a:off x="3527085" y="996651"/>
            <a:ext cx="2089831" cy="576000"/>
          </a:xfrm>
          <a:prstGeom prst="rect">
            <a:avLst/>
          </a:prstGeom>
          <a:solidFill>
            <a:srgbClr val="44841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solidFill>
                  <a:schemeClr val="bg1"/>
                </a:solidFill>
              </a:rPr>
              <a:t>Where you live</a:t>
            </a:r>
          </a:p>
        </p:txBody>
      </p:sp>
      <p:sp>
        <p:nvSpPr>
          <p:cNvPr id="28" name="Rectangle 27">
            <a:extLst>
              <a:ext uri="{FF2B5EF4-FFF2-40B4-BE49-F238E27FC236}">
                <a16:creationId xmlns:a16="http://schemas.microsoft.com/office/drawing/2014/main" id="{F8057EDF-1C60-460B-9536-0CA681EE3687}"/>
              </a:ext>
            </a:extLst>
          </p:cNvPr>
          <p:cNvSpPr/>
          <p:nvPr/>
        </p:nvSpPr>
        <p:spPr>
          <a:xfrm>
            <a:off x="6569628" y="1834856"/>
            <a:ext cx="1284067" cy="755999"/>
          </a:xfrm>
          <a:prstGeom prst="rect">
            <a:avLst/>
          </a:prstGeom>
          <a:solidFill>
            <a:srgbClr val="44841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solidFill>
                  <a:schemeClr val="bg1"/>
                </a:solidFill>
              </a:rPr>
              <a:t>Your beliefs</a:t>
            </a:r>
          </a:p>
        </p:txBody>
      </p:sp>
      <p:sp>
        <p:nvSpPr>
          <p:cNvPr id="29" name="Rectangle 28">
            <a:extLst>
              <a:ext uri="{FF2B5EF4-FFF2-40B4-BE49-F238E27FC236}">
                <a16:creationId xmlns:a16="http://schemas.microsoft.com/office/drawing/2014/main" id="{AA386BD5-6658-494F-AE8E-71D82461683A}"/>
              </a:ext>
            </a:extLst>
          </p:cNvPr>
          <p:cNvSpPr/>
          <p:nvPr/>
        </p:nvSpPr>
        <p:spPr>
          <a:xfrm>
            <a:off x="6391134" y="4004945"/>
            <a:ext cx="1641057" cy="769516"/>
          </a:xfrm>
          <a:prstGeom prst="rect">
            <a:avLst/>
          </a:prstGeom>
          <a:solidFill>
            <a:srgbClr val="44841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solidFill>
                  <a:schemeClr val="bg1"/>
                </a:solidFill>
              </a:rPr>
              <a:t>Your sexual orientation</a:t>
            </a:r>
          </a:p>
        </p:txBody>
      </p:sp>
      <p:sp>
        <p:nvSpPr>
          <p:cNvPr id="32" name="Title 4">
            <a:extLst>
              <a:ext uri="{FF2B5EF4-FFF2-40B4-BE49-F238E27FC236}">
                <a16:creationId xmlns:a16="http://schemas.microsoft.com/office/drawing/2014/main" id="{4FCD8E94-8CB8-438F-A843-66168BF90783}"/>
              </a:ext>
            </a:extLst>
          </p:cNvPr>
          <p:cNvSpPr txBox="1">
            <a:spLocks/>
          </p:cNvSpPr>
          <p:nvPr/>
        </p:nvSpPr>
        <p:spPr>
          <a:xfrm>
            <a:off x="611187" y="148798"/>
            <a:ext cx="7989887" cy="706311"/>
          </a:xfrm>
          <a:prstGeom prst="rect">
            <a:avLst/>
          </a:prstGeom>
        </p:spPr>
        <p:txBody>
          <a:bodyPr/>
          <a:lstStyle>
            <a:lvl1pPr algn="l" defTabSz="457200" rtl="0" eaLnBrk="0" fontAlgn="base" hangingPunct="0">
              <a:spcBef>
                <a:spcPct val="0"/>
              </a:spcBef>
              <a:spcAft>
                <a:spcPct val="0"/>
              </a:spcAft>
              <a:defRPr sz="2700" b="1" kern="1200">
                <a:solidFill>
                  <a:schemeClr val="tx1"/>
                </a:solidFill>
                <a:latin typeface="+mj-lt"/>
                <a:ea typeface="ＭＳ Ｐゴシック" charset="0"/>
                <a:cs typeface="ＭＳ Ｐゴシック" charset="0"/>
              </a:defRPr>
            </a:lvl1pPr>
            <a:lvl2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pPr algn="ctr"/>
            <a:r>
              <a:rPr lang="en-US" sz="3200" dirty="0">
                <a:solidFill>
                  <a:srgbClr val="44841A"/>
                </a:solidFill>
              </a:rPr>
              <a:t>We all have lots of different identities</a:t>
            </a:r>
          </a:p>
        </p:txBody>
      </p:sp>
      <p:sp>
        <p:nvSpPr>
          <p:cNvPr id="33" name="Rectangle 32">
            <a:extLst>
              <a:ext uri="{FF2B5EF4-FFF2-40B4-BE49-F238E27FC236}">
                <a16:creationId xmlns:a16="http://schemas.microsoft.com/office/drawing/2014/main" id="{A7B8C43D-2205-4471-AE40-C4AE6A58D3B3}"/>
              </a:ext>
            </a:extLst>
          </p:cNvPr>
          <p:cNvSpPr/>
          <p:nvPr/>
        </p:nvSpPr>
        <p:spPr>
          <a:xfrm>
            <a:off x="1051465" y="4020239"/>
            <a:ext cx="1778682" cy="770400"/>
          </a:xfrm>
          <a:prstGeom prst="rect">
            <a:avLst/>
          </a:prstGeom>
          <a:solidFill>
            <a:srgbClr val="44841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solidFill>
                  <a:schemeClr val="bg1"/>
                </a:solidFill>
              </a:rPr>
              <a:t>Your gender identity</a:t>
            </a:r>
          </a:p>
        </p:txBody>
      </p:sp>
      <p:sp>
        <p:nvSpPr>
          <p:cNvPr id="36" name="Rectangle 35">
            <a:extLst>
              <a:ext uri="{FF2B5EF4-FFF2-40B4-BE49-F238E27FC236}">
                <a16:creationId xmlns:a16="http://schemas.microsoft.com/office/drawing/2014/main" id="{1CBC4AA0-83E2-4036-AE96-60A87C94105B}"/>
              </a:ext>
            </a:extLst>
          </p:cNvPr>
          <p:cNvSpPr/>
          <p:nvPr/>
        </p:nvSpPr>
        <p:spPr>
          <a:xfrm>
            <a:off x="6405007" y="991255"/>
            <a:ext cx="1709901" cy="576000"/>
          </a:xfrm>
          <a:prstGeom prst="rect">
            <a:avLst/>
          </a:prstGeom>
          <a:solidFill>
            <a:srgbClr val="44841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solidFill>
                  <a:schemeClr val="bg1"/>
                </a:solidFill>
              </a:rPr>
              <a:t>Your family</a:t>
            </a:r>
          </a:p>
        </p:txBody>
      </p:sp>
      <p:sp>
        <p:nvSpPr>
          <p:cNvPr id="15" name="Rectangle 14">
            <a:extLst>
              <a:ext uri="{FF2B5EF4-FFF2-40B4-BE49-F238E27FC236}">
                <a16:creationId xmlns:a16="http://schemas.microsoft.com/office/drawing/2014/main" id="{92805A1B-76A2-4D1A-898F-695C7D6D0425}"/>
              </a:ext>
            </a:extLst>
          </p:cNvPr>
          <p:cNvSpPr/>
          <p:nvPr/>
        </p:nvSpPr>
        <p:spPr>
          <a:xfrm>
            <a:off x="6370616" y="2930644"/>
            <a:ext cx="1778682" cy="770400"/>
          </a:xfrm>
          <a:prstGeom prst="rect">
            <a:avLst/>
          </a:prstGeom>
          <a:solidFill>
            <a:srgbClr val="44841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bg1"/>
                </a:solidFill>
              </a:rPr>
              <a:t>Your </a:t>
            </a:r>
            <a:r>
              <a:rPr lang="en-GB" sz="2000" b="1" dirty="0">
                <a:solidFill>
                  <a:schemeClr val="bg1"/>
                </a:solidFill>
              </a:rPr>
              <a:t>likes and dislikes</a:t>
            </a:r>
            <a:endParaRPr lang="en-GB" b="1" dirty="0">
              <a:solidFill>
                <a:schemeClr val="bg1"/>
              </a:solidFill>
            </a:endParaRPr>
          </a:p>
        </p:txBody>
      </p:sp>
    </p:spTree>
    <p:extLst>
      <p:ext uri="{BB962C8B-B14F-4D97-AF65-F5344CB8AC3E}">
        <p14:creationId xmlns:p14="http://schemas.microsoft.com/office/powerpoint/2010/main" val="3156234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74C9D622-2B4D-430F-B827-00516D0F8A99}"/>
              </a:ext>
            </a:extLst>
          </p:cNvPr>
          <p:cNvSpPr txBox="1">
            <a:spLocks/>
          </p:cNvSpPr>
          <p:nvPr/>
        </p:nvSpPr>
        <p:spPr>
          <a:xfrm>
            <a:off x="792480" y="190057"/>
            <a:ext cx="7446705" cy="721700"/>
          </a:xfrm>
          <a:prstGeom prst="rect">
            <a:avLst/>
          </a:prstGeom>
        </p:spPr>
        <p:txBody>
          <a:bodyPr/>
          <a:lstStyle>
            <a:lvl1pPr algn="l" defTabSz="457200" rtl="0" eaLnBrk="0" fontAlgn="base" hangingPunct="0">
              <a:spcBef>
                <a:spcPct val="0"/>
              </a:spcBef>
              <a:spcAft>
                <a:spcPct val="0"/>
              </a:spcAft>
              <a:defRPr sz="2700" b="1" kern="1200">
                <a:solidFill>
                  <a:schemeClr val="tx1"/>
                </a:solidFill>
                <a:latin typeface="+mj-lt"/>
                <a:ea typeface="ＭＳ Ｐゴシック" charset="0"/>
                <a:cs typeface="ＭＳ Ｐゴシック" charset="0"/>
              </a:defRPr>
            </a:lvl1pPr>
            <a:lvl2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pPr algn="ctr"/>
            <a:r>
              <a:rPr lang="en-US" sz="3200" dirty="0">
                <a:solidFill>
                  <a:srgbClr val="44841A"/>
                </a:solidFill>
              </a:rPr>
              <a:t>Who am I?</a:t>
            </a:r>
          </a:p>
        </p:txBody>
      </p:sp>
      <p:grpSp>
        <p:nvGrpSpPr>
          <p:cNvPr id="3" name="Group 2">
            <a:extLst>
              <a:ext uri="{FF2B5EF4-FFF2-40B4-BE49-F238E27FC236}">
                <a16:creationId xmlns:a16="http://schemas.microsoft.com/office/drawing/2014/main" id="{3171C5C2-998D-46A1-BA94-6F5F82AC11AD}"/>
              </a:ext>
            </a:extLst>
          </p:cNvPr>
          <p:cNvGrpSpPr>
            <a:grpSpLocks noChangeAspect="1"/>
          </p:cNvGrpSpPr>
          <p:nvPr/>
        </p:nvGrpSpPr>
        <p:grpSpPr>
          <a:xfrm>
            <a:off x="2947149" y="787400"/>
            <a:ext cx="3249702" cy="4076700"/>
            <a:chOff x="0" y="0"/>
            <a:chExt cx="6195695" cy="7772400"/>
          </a:xfrm>
        </p:grpSpPr>
        <p:sp>
          <p:nvSpPr>
            <p:cNvPr id="4" name="Rectangle 3">
              <a:extLst>
                <a:ext uri="{FF2B5EF4-FFF2-40B4-BE49-F238E27FC236}">
                  <a16:creationId xmlns:a16="http://schemas.microsoft.com/office/drawing/2014/main" id="{922B684B-8B47-4920-B293-549195A25477}"/>
                </a:ext>
              </a:extLst>
            </p:cNvPr>
            <p:cNvSpPr/>
            <p:nvPr/>
          </p:nvSpPr>
          <p:spPr>
            <a:xfrm>
              <a:off x="0" y="0"/>
              <a:ext cx="6195695" cy="7772400"/>
            </a:xfrm>
            <a:prstGeom prst="rect">
              <a:avLst/>
            </a:prstGeom>
            <a:noFill/>
            <a:ln w="28575">
              <a:solidFill>
                <a:srgbClr val="44841A"/>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Oval 4">
              <a:extLst>
                <a:ext uri="{FF2B5EF4-FFF2-40B4-BE49-F238E27FC236}">
                  <a16:creationId xmlns:a16="http://schemas.microsoft.com/office/drawing/2014/main" id="{1F15B09A-B525-44BD-8891-EC0058E55C39}"/>
                </a:ext>
              </a:extLst>
            </p:cNvPr>
            <p:cNvSpPr/>
            <p:nvPr/>
          </p:nvSpPr>
          <p:spPr>
            <a:xfrm>
              <a:off x="1841500" y="2311400"/>
              <a:ext cx="2519680" cy="2519680"/>
            </a:xfrm>
            <a:prstGeom prst="ellipse">
              <a:avLst/>
            </a:prstGeom>
            <a:noFill/>
            <a:ln w="28575">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7" name="Title 4">
            <a:extLst>
              <a:ext uri="{FF2B5EF4-FFF2-40B4-BE49-F238E27FC236}">
                <a16:creationId xmlns:a16="http://schemas.microsoft.com/office/drawing/2014/main" id="{2FC91D51-88A2-4752-A742-52A5154908A3}"/>
              </a:ext>
            </a:extLst>
          </p:cNvPr>
          <p:cNvSpPr txBox="1">
            <a:spLocks/>
          </p:cNvSpPr>
          <p:nvPr/>
        </p:nvSpPr>
        <p:spPr>
          <a:xfrm>
            <a:off x="4194517" y="2099140"/>
            <a:ext cx="754967" cy="320503"/>
          </a:xfrm>
          <a:prstGeom prst="rect">
            <a:avLst/>
          </a:prstGeom>
        </p:spPr>
        <p:txBody>
          <a:bodyPr/>
          <a:lstStyle>
            <a:lvl1pPr algn="l" defTabSz="457200" rtl="0" eaLnBrk="0" fontAlgn="base" hangingPunct="0">
              <a:spcBef>
                <a:spcPct val="0"/>
              </a:spcBef>
              <a:spcAft>
                <a:spcPct val="0"/>
              </a:spcAft>
              <a:defRPr sz="2700" b="1" kern="1200">
                <a:solidFill>
                  <a:schemeClr val="tx1"/>
                </a:solidFill>
                <a:latin typeface="+mj-lt"/>
                <a:ea typeface="ＭＳ Ｐゴシック" charset="0"/>
                <a:cs typeface="ＭＳ Ｐゴシック" charset="0"/>
              </a:defRPr>
            </a:lvl1pPr>
            <a:lvl2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pPr algn="ctr"/>
            <a:r>
              <a:rPr lang="en-US" sz="1400" dirty="0">
                <a:solidFill>
                  <a:srgbClr val="44841A"/>
                </a:solidFill>
              </a:rPr>
              <a:t>Name</a:t>
            </a:r>
          </a:p>
        </p:txBody>
      </p:sp>
    </p:spTree>
    <p:extLst>
      <p:ext uri="{BB962C8B-B14F-4D97-AF65-F5344CB8AC3E}">
        <p14:creationId xmlns:p14="http://schemas.microsoft.com/office/powerpoint/2010/main" val="237920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611187" y="148798"/>
            <a:ext cx="7989887" cy="706311"/>
          </a:xfrm>
          <a:prstGeom prst="rect">
            <a:avLst/>
          </a:prstGeom>
        </p:spPr>
        <p:txBody>
          <a:bodyPr/>
          <a:lstStyle>
            <a:lvl1pPr algn="l" defTabSz="457200" rtl="0" eaLnBrk="0" fontAlgn="base" hangingPunct="0">
              <a:spcBef>
                <a:spcPct val="0"/>
              </a:spcBef>
              <a:spcAft>
                <a:spcPct val="0"/>
              </a:spcAft>
              <a:defRPr sz="2700" b="1" kern="1200">
                <a:solidFill>
                  <a:schemeClr val="tx1"/>
                </a:solidFill>
                <a:latin typeface="+mj-lt"/>
                <a:ea typeface="ＭＳ Ｐゴシック" charset="0"/>
                <a:cs typeface="ＭＳ Ｐゴシック" charset="0"/>
              </a:defRPr>
            </a:lvl1pPr>
            <a:lvl2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pPr algn="ctr"/>
            <a:r>
              <a:rPr lang="en-US" sz="3200" dirty="0">
                <a:solidFill>
                  <a:srgbClr val="44841A"/>
                </a:solidFill>
              </a:rPr>
              <a:t>Thinking time</a:t>
            </a:r>
          </a:p>
        </p:txBody>
      </p:sp>
      <p:sp>
        <p:nvSpPr>
          <p:cNvPr id="9" name="Speech Bubble: Rectangle with Corners Rounded 8">
            <a:extLst>
              <a:ext uri="{FF2B5EF4-FFF2-40B4-BE49-F238E27FC236}">
                <a16:creationId xmlns:a16="http://schemas.microsoft.com/office/drawing/2014/main" id="{2AB3A4C1-BDFC-4872-BB4D-2162389EC640}"/>
              </a:ext>
            </a:extLst>
          </p:cNvPr>
          <p:cNvSpPr/>
          <p:nvPr/>
        </p:nvSpPr>
        <p:spPr>
          <a:xfrm>
            <a:off x="4884739" y="789445"/>
            <a:ext cx="3648074" cy="962014"/>
          </a:xfrm>
          <a:prstGeom prst="wedgeRoundRectCallout">
            <a:avLst>
              <a:gd name="adj1" fmla="val 816"/>
              <a:gd name="adj2" fmla="val 63133"/>
              <a:gd name="adj3" fmla="val 16667"/>
            </a:avLst>
          </a:prstGeom>
          <a:solidFill>
            <a:srgbClr val="44841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b="1" dirty="0">
                <a:solidFill>
                  <a:schemeClr val="bg1"/>
                </a:solidFill>
              </a:rPr>
              <a:t>Which identities do you think about the least?</a:t>
            </a:r>
          </a:p>
        </p:txBody>
      </p:sp>
      <p:sp>
        <p:nvSpPr>
          <p:cNvPr id="10" name="Speech Bubble: Rectangle with Corners Rounded 9">
            <a:extLst>
              <a:ext uri="{FF2B5EF4-FFF2-40B4-BE49-F238E27FC236}">
                <a16:creationId xmlns:a16="http://schemas.microsoft.com/office/drawing/2014/main" id="{5F36EAB4-76DC-4572-974E-5036966DD534}"/>
              </a:ext>
            </a:extLst>
          </p:cNvPr>
          <p:cNvSpPr/>
          <p:nvPr/>
        </p:nvSpPr>
        <p:spPr>
          <a:xfrm>
            <a:off x="542926" y="852895"/>
            <a:ext cx="3505900" cy="962014"/>
          </a:xfrm>
          <a:prstGeom prst="wedgeRoundRectCallout">
            <a:avLst>
              <a:gd name="adj1" fmla="val 816"/>
              <a:gd name="adj2" fmla="val 63133"/>
              <a:gd name="adj3" fmla="val 16667"/>
            </a:avLst>
          </a:prstGeom>
          <a:solidFill>
            <a:srgbClr val="44841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b="1" dirty="0">
                <a:solidFill>
                  <a:schemeClr val="bg1"/>
                </a:solidFill>
              </a:rPr>
              <a:t>Which identities do you think about the most?</a:t>
            </a:r>
          </a:p>
        </p:txBody>
      </p:sp>
      <p:sp>
        <p:nvSpPr>
          <p:cNvPr id="11" name="Speech Bubble: Rectangle with Corners Rounded 10">
            <a:extLst>
              <a:ext uri="{FF2B5EF4-FFF2-40B4-BE49-F238E27FC236}">
                <a16:creationId xmlns:a16="http://schemas.microsoft.com/office/drawing/2014/main" id="{B917F5BF-EF48-44A4-8CA9-A92C851773DC}"/>
              </a:ext>
            </a:extLst>
          </p:cNvPr>
          <p:cNvSpPr/>
          <p:nvPr/>
        </p:nvSpPr>
        <p:spPr>
          <a:xfrm>
            <a:off x="2182814" y="3461913"/>
            <a:ext cx="4778372" cy="1174071"/>
          </a:xfrm>
          <a:prstGeom prst="wedgeRoundRectCallout">
            <a:avLst>
              <a:gd name="adj1" fmla="val 816"/>
              <a:gd name="adj2" fmla="val 63133"/>
              <a:gd name="adj3" fmla="val 16667"/>
            </a:avLst>
          </a:prstGeom>
          <a:solidFill>
            <a:srgbClr val="44841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b="1" dirty="0">
                <a:solidFill>
                  <a:schemeClr val="bg1"/>
                </a:solidFill>
              </a:rPr>
              <a:t>Which identities do you think have the most effect on how you treat and are treated by others?</a:t>
            </a:r>
          </a:p>
        </p:txBody>
      </p:sp>
      <p:sp>
        <p:nvSpPr>
          <p:cNvPr id="7" name="Speech Bubble: Rectangle with Corners Rounded 6">
            <a:extLst>
              <a:ext uri="{FF2B5EF4-FFF2-40B4-BE49-F238E27FC236}">
                <a16:creationId xmlns:a16="http://schemas.microsoft.com/office/drawing/2014/main" id="{D54EA707-3908-415F-AC11-33F3C56404EE}"/>
              </a:ext>
            </a:extLst>
          </p:cNvPr>
          <p:cNvSpPr/>
          <p:nvPr/>
        </p:nvSpPr>
        <p:spPr>
          <a:xfrm>
            <a:off x="4572000" y="2009800"/>
            <a:ext cx="4056702" cy="1123899"/>
          </a:xfrm>
          <a:prstGeom prst="wedgeRoundRectCallout">
            <a:avLst>
              <a:gd name="adj1" fmla="val 816"/>
              <a:gd name="adj2" fmla="val 63133"/>
              <a:gd name="adj3" fmla="val 16667"/>
            </a:avLst>
          </a:prstGeom>
          <a:solidFill>
            <a:srgbClr val="44841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b="1" dirty="0">
                <a:solidFill>
                  <a:schemeClr val="bg1"/>
                </a:solidFill>
              </a:rPr>
              <a:t>Do you think your identities stay the same or change during your life?</a:t>
            </a:r>
          </a:p>
        </p:txBody>
      </p:sp>
      <p:sp>
        <p:nvSpPr>
          <p:cNvPr id="8" name="Speech Bubble: Rectangle with Corners Rounded 7">
            <a:extLst>
              <a:ext uri="{FF2B5EF4-FFF2-40B4-BE49-F238E27FC236}">
                <a16:creationId xmlns:a16="http://schemas.microsoft.com/office/drawing/2014/main" id="{76487A2B-2F76-41F4-B3E9-07D129E32D55}"/>
              </a:ext>
            </a:extLst>
          </p:cNvPr>
          <p:cNvSpPr/>
          <p:nvPr/>
        </p:nvSpPr>
        <p:spPr>
          <a:xfrm>
            <a:off x="611187" y="2044533"/>
            <a:ext cx="3505900" cy="1123900"/>
          </a:xfrm>
          <a:prstGeom prst="wedgeRoundRectCallout">
            <a:avLst>
              <a:gd name="adj1" fmla="val 816"/>
              <a:gd name="adj2" fmla="val 63133"/>
              <a:gd name="adj3" fmla="val 16667"/>
            </a:avLst>
          </a:prstGeom>
          <a:solidFill>
            <a:srgbClr val="44841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b="1" dirty="0">
                <a:solidFill>
                  <a:schemeClr val="bg1"/>
                </a:solidFill>
              </a:rPr>
              <a:t>Are any of these identities “labels” given to you by others?</a:t>
            </a:r>
          </a:p>
        </p:txBody>
      </p:sp>
    </p:spTree>
    <p:extLst>
      <p:ext uri="{BB962C8B-B14F-4D97-AF65-F5344CB8AC3E}">
        <p14:creationId xmlns:p14="http://schemas.microsoft.com/office/powerpoint/2010/main" val="2383684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BE52A8B2-7B2C-4F87-A376-28C6597D6BC4}"/>
              </a:ext>
            </a:extLst>
          </p:cNvPr>
          <p:cNvSpPr txBox="1">
            <a:spLocks/>
          </p:cNvSpPr>
          <p:nvPr/>
        </p:nvSpPr>
        <p:spPr>
          <a:xfrm>
            <a:off x="1326446" y="135612"/>
            <a:ext cx="6491108" cy="721700"/>
          </a:xfrm>
          <a:prstGeom prst="rect">
            <a:avLst/>
          </a:prstGeom>
        </p:spPr>
        <p:txBody>
          <a:bodyPr/>
          <a:lstStyle>
            <a:lvl1pPr algn="l" defTabSz="457200" rtl="0" eaLnBrk="0" fontAlgn="base" hangingPunct="0">
              <a:spcBef>
                <a:spcPct val="0"/>
              </a:spcBef>
              <a:spcAft>
                <a:spcPct val="0"/>
              </a:spcAft>
              <a:defRPr sz="2700" b="1" kern="1200">
                <a:solidFill>
                  <a:schemeClr val="tx1"/>
                </a:solidFill>
                <a:latin typeface="+mj-lt"/>
                <a:ea typeface="ＭＳ Ｐゴシック" charset="0"/>
                <a:cs typeface="ＭＳ Ｐゴシック" charset="0"/>
              </a:defRPr>
            </a:lvl1pPr>
            <a:lvl2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pPr algn="ctr"/>
            <a:r>
              <a:rPr lang="en-US" sz="3200" dirty="0">
                <a:solidFill>
                  <a:srgbClr val="44841A"/>
                </a:solidFill>
              </a:rPr>
              <a:t>A person’s overlapping identities affect…</a:t>
            </a:r>
          </a:p>
        </p:txBody>
      </p:sp>
      <p:grpSp>
        <p:nvGrpSpPr>
          <p:cNvPr id="2" name="Group 1">
            <a:extLst>
              <a:ext uri="{FF2B5EF4-FFF2-40B4-BE49-F238E27FC236}">
                <a16:creationId xmlns:a16="http://schemas.microsoft.com/office/drawing/2014/main" id="{A0884501-AEF0-4E47-88E6-E06083DB07C2}"/>
              </a:ext>
            </a:extLst>
          </p:cNvPr>
          <p:cNvGrpSpPr/>
          <p:nvPr/>
        </p:nvGrpSpPr>
        <p:grpSpPr>
          <a:xfrm>
            <a:off x="5111777" y="1909211"/>
            <a:ext cx="3560107" cy="2166855"/>
            <a:chOff x="2661022" y="1687112"/>
            <a:chExt cx="3819702" cy="2396220"/>
          </a:xfrm>
        </p:grpSpPr>
        <p:grpSp>
          <p:nvGrpSpPr>
            <p:cNvPr id="4" name="Group 3">
              <a:extLst>
                <a:ext uri="{FF2B5EF4-FFF2-40B4-BE49-F238E27FC236}">
                  <a16:creationId xmlns:a16="http://schemas.microsoft.com/office/drawing/2014/main" id="{1F1479F4-3CF8-CE44-8CCA-172215B2325D}"/>
                </a:ext>
              </a:extLst>
            </p:cNvPr>
            <p:cNvGrpSpPr>
              <a:grpSpLocks noChangeAspect="1"/>
            </p:cNvGrpSpPr>
            <p:nvPr/>
          </p:nvGrpSpPr>
          <p:grpSpPr>
            <a:xfrm>
              <a:off x="4377986" y="2378315"/>
              <a:ext cx="388029" cy="1006842"/>
              <a:chOff x="1375313" y="3141981"/>
              <a:chExt cx="186922" cy="485018"/>
            </a:xfrm>
            <a:solidFill>
              <a:srgbClr val="630235"/>
            </a:solidFill>
          </p:grpSpPr>
          <p:sp>
            <p:nvSpPr>
              <p:cNvPr id="5" name="Freeform 213">
                <a:extLst>
                  <a:ext uri="{FF2B5EF4-FFF2-40B4-BE49-F238E27FC236}">
                    <a16:creationId xmlns:a16="http://schemas.microsoft.com/office/drawing/2014/main" id="{A2964634-A7E2-2E4E-8281-080EC3E3D8A9}"/>
                  </a:ext>
                </a:extLst>
              </p:cNvPr>
              <p:cNvSpPr/>
              <p:nvPr/>
            </p:nvSpPr>
            <p:spPr>
              <a:xfrm>
                <a:off x="1403190" y="3141981"/>
                <a:ext cx="134999" cy="134999"/>
              </a:xfrm>
              <a:custGeom>
                <a:avLst/>
                <a:gdLst>
                  <a:gd name="connsiteX0" fmla="*/ 23769 w 47289"/>
                  <a:gd name="connsiteY0" fmla="*/ 49611 h 47289"/>
                  <a:gd name="connsiteX1" fmla="*/ 49518 w 47289"/>
                  <a:gd name="connsiteY1" fmla="*/ 27736 h 47289"/>
                  <a:gd name="connsiteX2" fmla="*/ 23769 w 47289"/>
                  <a:gd name="connsiteY2" fmla="*/ 139 h 47289"/>
                  <a:gd name="connsiteX3" fmla="*/ 628 w 47289"/>
                  <a:gd name="connsiteY3" fmla="*/ 19830 h 47289"/>
                  <a:gd name="connsiteX4" fmla="*/ 23769 w 47289"/>
                  <a:gd name="connsiteY4" fmla="*/ 49611 h 47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89" h="47289">
                    <a:moveTo>
                      <a:pt x="23769" y="49611"/>
                    </a:moveTo>
                    <a:cubicBezTo>
                      <a:pt x="37434" y="49611"/>
                      <a:pt x="49518" y="41365"/>
                      <a:pt x="49518" y="27736"/>
                    </a:cubicBezTo>
                    <a:cubicBezTo>
                      <a:pt x="49518" y="14059"/>
                      <a:pt x="37434" y="139"/>
                      <a:pt x="23769" y="139"/>
                    </a:cubicBezTo>
                    <a:cubicBezTo>
                      <a:pt x="10101" y="139"/>
                      <a:pt x="3188" y="6395"/>
                      <a:pt x="628" y="19830"/>
                    </a:cubicBezTo>
                    <a:cubicBezTo>
                      <a:pt x="-2528" y="36370"/>
                      <a:pt x="10101" y="49611"/>
                      <a:pt x="23769" y="49611"/>
                    </a:cubicBezTo>
                  </a:path>
                </a:pathLst>
              </a:custGeom>
              <a:grpFill/>
              <a:ln w="485" cap="flat">
                <a:noFill/>
                <a:prstDash val="solid"/>
                <a:miter/>
              </a:ln>
            </p:spPr>
            <p:txBody>
              <a:bodyPr rtlCol="0" anchor="ct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Freeform 214">
                <a:extLst>
                  <a:ext uri="{FF2B5EF4-FFF2-40B4-BE49-F238E27FC236}">
                    <a16:creationId xmlns:a16="http://schemas.microsoft.com/office/drawing/2014/main" id="{8B4D4F5B-921E-6843-BC69-D33939AEA7B4}"/>
                  </a:ext>
                </a:extLst>
              </p:cNvPr>
              <p:cNvSpPr/>
              <p:nvPr/>
            </p:nvSpPr>
            <p:spPr>
              <a:xfrm>
                <a:off x="1375313" y="3294692"/>
                <a:ext cx="186922" cy="332307"/>
              </a:xfrm>
              <a:custGeom>
                <a:avLst/>
                <a:gdLst>
                  <a:gd name="connsiteX0" fmla="*/ 42271 w 65477"/>
                  <a:gd name="connsiteY0" fmla="*/ 143 h 116404"/>
                  <a:gd name="connsiteX1" fmla="*/ 27406 w 65477"/>
                  <a:gd name="connsiteY1" fmla="*/ 143 h 116404"/>
                  <a:gd name="connsiteX2" fmla="*/ 2064 w 65477"/>
                  <a:gd name="connsiteY2" fmla="*/ 23084 h 116404"/>
                  <a:gd name="connsiteX3" fmla="*/ 139 w 65477"/>
                  <a:gd name="connsiteY3" fmla="*/ 64553 h 116404"/>
                  <a:gd name="connsiteX4" fmla="*/ 13888 w 65477"/>
                  <a:gd name="connsiteY4" fmla="*/ 65911 h 116404"/>
                  <a:gd name="connsiteX5" fmla="*/ 17488 w 65477"/>
                  <a:gd name="connsiteY5" fmla="*/ 114268 h 116404"/>
                  <a:gd name="connsiteX6" fmla="*/ 49825 w 65477"/>
                  <a:gd name="connsiteY6" fmla="*/ 117420 h 116404"/>
                  <a:gd name="connsiteX7" fmla="*/ 53790 w 65477"/>
                  <a:gd name="connsiteY7" fmla="*/ 69791 h 116404"/>
                  <a:gd name="connsiteX8" fmla="*/ 64805 w 65477"/>
                  <a:gd name="connsiteY8" fmla="*/ 70859 h 116404"/>
                  <a:gd name="connsiteX9" fmla="*/ 67615 w 65477"/>
                  <a:gd name="connsiteY9" fmla="*/ 23084 h 116404"/>
                  <a:gd name="connsiteX10" fmla="*/ 42271 w 65477"/>
                  <a:gd name="connsiteY10" fmla="*/ 143 h 11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77" h="116404">
                    <a:moveTo>
                      <a:pt x="42271" y="143"/>
                    </a:moveTo>
                    <a:lnTo>
                      <a:pt x="27406" y="143"/>
                    </a:lnTo>
                    <a:cubicBezTo>
                      <a:pt x="13412" y="143"/>
                      <a:pt x="2064" y="10425"/>
                      <a:pt x="2064" y="23084"/>
                    </a:cubicBezTo>
                    <a:lnTo>
                      <a:pt x="139" y="64553"/>
                    </a:lnTo>
                    <a:lnTo>
                      <a:pt x="13888" y="65911"/>
                    </a:lnTo>
                    <a:lnTo>
                      <a:pt x="17488" y="114268"/>
                    </a:lnTo>
                    <a:lnTo>
                      <a:pt x="49825" y="117420"/>
                    </a:lnTo>
                    <a:lnTo>
                      <a:pt x="53790" y="69791"/>
                    </a:lnTo>
                    <a:lnTo>
                      <a:pt x="64805" y="70859"/>
                    </a:lnTo>
                    <a:lnTo>
                      <a:pt x="67615" y="23084"/>
                    </a:lnTo>
                    <a:cubicBezTo>
                      <a:pt x="67615" y="10425"/>
                      <a:pt x="57710" y="-99"/>
                      <a:pt x="42271" y="143"/>
                    </a:cubicBezTo>
                  </a:path>
                </a:pathLst>
              </a:custGeom>
              <a:grpFill/>
              <a:ln w="485" cap="flat">
                <a:noFill/>
                <a:prstDash val="solid"/>
                <a:miter/>
              </a:ln>
            </p:spPr>
            <p:txBody>
              <a:bodyPr rtlCol="0" anchor="ct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cxnSp>
          <p:nvCxnSpPr>
            <p:cNvPr id="3" name="Straight Arrow Connector 2">
              <a:extLst>
                <a:ext uri="{FF2B5EF4-FFF2-40B4-BE49-F238E27FC236}">
                  <a16:creationId xmlns:a16="http://schemas.microsoft.com/office/drawing/2014/main" id="{3FB91211-F3B5-4212-AEA4-33607EE5B438}"/>
                </a:ext>
              </a:extLst>
            </p:cNvPr>
            <p:cNvCxnSpPr>
              <a:cxnSpLocks/>
            </p:cNvCxnSpPr>
            <p:nvPr/>
          </p:nvCxnSpPr>
          <p:spPr>
            <a:xfrm>
              <a:off x="3257681" y="1768270"/>
              <a:ext cx="798813" cy="468730"/>
            </a:xfrm>
            <a:prstGeom prst="straightConnector1">
              <a:avLst/>
            </a:prstGeom>
            <a:ln w="57150">
              <a:solidFill>
                <a:srgbClr val="44841A"/>
              </a:solidFill>
              <a:tailEnd type="triangle"/>
            </a:ln>
          </p:spPr>
          <p:style>
            <a:lnRef idx="1">
              <a:schemeClr val="accent6"/>
            </a:lnRef>
            <a:fillRef idx="0">
              <a:schemeClr val="accent6"/>
            </a:fillRef>
            <a:effectRef idx="0">
              <a:schemeClr val="accent6"/>
            </a:effectRef>
            <a:fontRef idx="minor">
              <a:schemeClr val="tx1"/>
            </a:fontRef>
          </p:style>
        </p:cxnSp>
        <p:cxnSp>
          <p:nvCxnSpPr>
            <p:cNvPr id="18" name="Straight Arrow Connector 17">
              <a:extLst>
                <a:ext uri="{FF2B5EF4-FFF2-40B4-BE49-F238E27FC236}">
                  <a16:creationId xmlns:a16="http://schemas.microsoft.com/office/drawing/2014/main" id="{727D8CED-983B-4910-9541-DAD5D176FC3E}"/>
                </a:ext>
              </a:extLst>
            </p:cNvPr>
            <p:cNvCxnSpPr>
              <a:cxnSpLocks/>
            </p:cNvCxnSpPr>
            <p:nvPr/>
          </p:nvCxnSpPr>
          <p:spPr>
            <a:xfrm flipH="1" flipV="1">
              <a:off x="5259182" y="3515774"/>
              <a:ext cx="799873" cy="506604"/>
            </a:xfrm>
            <a:prstGeom prst="straightConnector1">
              <a:avLst/>
            </a:prstGeom>
            <a:ln w="57150">
              <a:solidFill>
                <a:srgbClr val="44841A"/>
              </a:solidFill>
              <a:tailEnd type="triangle"/>
            </a:ln>
          </p:spPr>
          <p:style>
            <a:lnRef idx="1">
              <a:schemeClr val="accent6"/>
            </a:lnRef>
            <a:fillRef idx="0">
              <a:schemeClr val="accent6"/>
            </a:fillRef>
            <a:effectRef idx="0">
              <a:schemeClr val="accent6"/>
            </a:effectRef>
            <a:fontRef idx="minor">
              <a:schemeClr val="tx1"/>
            </a:fontRef>
          </p:style>
        </p:cxnSp>
        <p:cxnSp>
          <p:nvCxnSpPr>
            <p:cNvPr id="22" name="Straight Arrow Connector 21">
              <a:extLst>
                <a:ext uri="{FF2B5EF4-FFF2-40B4-BE49-F238E27FC236}">
                  <a16:creationId xmlns:a16="http://schemas.microsoft.com/office/drawing/2014/main" id="{6516E158-183B-417A-A1B3-D401518CBD5C}"/>
                </a:ext>
              </a:extLst>
            </p:cNvPr>
            <p:cNvCxnSpPr>
              <a:cxnSpLocks/>
            </p:cNvCxnSpPr>
            <p:nvPr/>
          </p:nvCxnSpPr>
          <p:spPr>
            <a:xfrm flipH="1" flipV="1">
              <a:off x="5429470" y="3139130"/>
              <a:ext cx="1051254" cy="145389"/>
            </a:xfrm>
            <a:prstGeom prst="straightConnector1">
              <a:avLst/>
            </a:prstGeom>
            <a:ln w="57150">
              <a:solidFill>
                <a:srgbClr val="44841A"/>
              </a:solidFill>
              <a:tailEnd type="triangle"/>
            </a:ln>
          </p:spPr>
          <p:style>
            <a:lnRef idx="1">
              <a:schemeClr val="accent6"/>
            </a:lnRef>
            <a:fillRef idx="0">
              <a:schemeClr val="accent6"/>
            </a:fillRef>
            <a:effectRef idx="0">
              <a:schemeClr val="accent6"/>
            </a:effectRef>
            <a:fontRef idx="minor">
              <a:schemeClr val="tx1"/>
            </a:fontRef>
          </p:style>
        </p:cxnSp>
        <p:cxnSp>
          <p:nvCxnSpPr>
            <p:cNvPr id="23" name="Straight Arrow Connector 22">
              <a:extLst>
                <a:ext uri="{FF2B5EF4-FFF2-40B4-BE49-F238E27FC236}">
                  <a16:creationId xmlns:a16="http://schemas.microsoft.com/office/drawing/2014/main" id="{4EF52BD7-7DA3-4EA0-B5A0-F0F1B02D095C}"/>
                </a:ext>
              </a:extLst>
            </p:cNvPr>
            <p:cNvCxnSpPr>
              <a:cxnSpLocks/>
            </p:cNvCxnSpPr>
            <p:nvPr/>
          </p:nvCxnSpPr>
          <p:spPr>
            <a:xfrm flipH="1">
              <a:off x="5305077" y="2350024"/>
              <a:ext cx="1034763" cy="413354"/>
            </a:xfrm>
            <a:prstGeom prst="straightConnector1">
              <a:avLst/>
            </a:prstGeom>
            <a:ln w="57150">
              <a:solidFill>
                <a:srgbClr val="44841A"/>
              </a:solidFill>
              <a:tailEnd type="triangle"/>
            </a:ln>
          </p:spPr>
          <p:style>
            <a:lnRef idx="1">
              <a:schemeClr val="accent6"/>
            </a:lnRef>
            <a:fillRef idx="0">
              <a:schemeClr val="accent6"/>
            </a:fillRef>
            <a:effectRef idx="0">
              <a:schemeClr val="accent6"/>
            </a:effectRef>
            <a:fontRef idx="minor">
              <a:schemeClr val="tx1"/>
            </a:fontRef>
          </p:style>
        </p:cxnSp>
        <p:cxnSp>
          <p:nvCxnSpPr>
            <p:cNvPr id="24" name="Straight Arrow Connector 23">
              <a:extLst>
                <a:ext uri="{FF2B5EF4-FFF2-40B4-BE49-F238E27FC236}">
                  <a16:creationId xmlns:a16="http://schemas.microsoft.com/office/drawing/2014/main" id="{51934962-A4C5-40BD-A923-7C9C27A59D1D}"/>
                </a:ext>
              </a:extLst>
            </p:cNvPr>
            <p:cNvCxnSpPr>
              <a:cxnSpLocks/>
            </p:cNvCxnSpPr>
            <p:nvPr/>
          </p:nvCxnSpPr>
          <p:spPr>
            <a:xfrm flipH="1">
              <a:off x="5038852" y="1743695"/>
              <a:ext cx="857473" cy="528960"/>
            </a:xfrm>
            <a:prstGeom prst="straightConnector1">
              <a:avLst/>
            </a:prstGeom>
            <a:ln w="57150">
              <a:solidFill>
                <a:srgbClr val="44841A"/>
              </a:solidFill>
              <a:tailEnd type="triangle"/>
            </a:ln>
          </p:spPr>
          <p:style>
            <a:lnRef idx="1">
              <a:schemeClr val="accent6"/>
            </a:lnRef>
            <a:fillRef idx="0">
              <a:schemeClr val="accent6"/>
            </a:fillRef>
            <a:effectRef idx="0">
              <a:schemeClr val="accent6"/>
            </a:effectRef>
            <a:fontRef idx="minor">
              <a:schemeClr val="tx1"/>
            </a:fontRef>
          </p:style>
        </p:cxnSp>
        <p:cxnSp>
          <p:nvCxnSpPr>
            <p:cNvPr id="25" name="Straight Arrow Connector 24">
              <a:extLst>
                <a:ext uri="{FF2B5EF4-FFF2-40B4-BE49-F238E27FC236}">
                  <a16:creationId xmlns:a16="http://schemas.microsoft.com/office/drawing/2014/main" id="{6CDF1884-42F7-4FBE-B21B-1922C7A78052}"/>
                </a:ext>
              </a:extLst>
            </p:cNvPr>
            <p:cNvCxnSpPr>
              <a:cxnSpLocks/>
            </p:cNvCxnSpPr>
            <p:nvPr/>
          </p:nvCxnSpPr>
          <p:spPr>
            <a:xfrm flipV="1">
              <a:off x="3065008" y="3521534"/>
              <a:ext cx="830580" cy="500844"/>
            </a:xfrm>
            <a:prstGeom prst="straightConnector1">
              <a:avLst/>
            </a:prstGeom>
            <a:ln w="57150">
              <a:solidFill>
                <a:srgbClr val="44841A"/>
              </a:solidFill>
              <a:tailEnd type="triangle"/>
            </a:ln>
          </p:spPr>
          <p:style>
            <a:lnRef idx="1">
              <a:schemeClr val="accent6"/>
            </a:lnRef>
            <a:fillRef idx="0">
              <a:schemeClr val="accent6"/>
            </a:fillRef>
            <a:effectRef idx="0">
              <a:schemeClr val="accent6"/>
            </a:effectRef>
            <a:fontRef idx="minor">
              <a:schemeClr val="tx1"/>
            </a:fontRef>
          </p:style>
        </p:cxnSp>
        <p:cxnSp>
          <p:nvCxnSpPr>
            <p:cNvPr id="26" name="Straight Arrow Connector 25">
              <a:extLst>
                <a:ext uri="{FF2B5EF4-FFF2-40B4-BE49-F238E27FC236}">
                  <a16:creationId xmlns:a16="http://schemas.microsoft.com/office/drawing/2014/main" id="{DE9BEBC1-175D-419C-B50F-3C2C25B72407}"/>
                </a:ext>
              </a:extLst>
            </p:cNvPr>
            <p:cNvCxnSpPr>
              <a:cxnSpLocks/>
            </p:cNvCxnSpPr>
            <p:nvPr/>
          </p:nvCxnSpPr>
          <p:spPr>
            <a:xfrm>
              <a:off x="2930349" y="2364653"/>
              <a:ext cx="903800" cy="376869"/>
            </a:xfrm>
            <a:prstGeom prst="straightConnector1">
              <a:avLst/>
            </a:prstGeom>
            <a:ln w="57150">
              <a:solidFill>
                <a:srgbClr val="44841A"/>
              </a:solidFill>
              <a:tailEnd type="triangle"/>
            </a:ln>
          </p:spPr>
          <p:style>
            <a:lnRef idx="1">
              <a:schemeClr val="accent6"/>
            </a:lnRef>
            <a:fillRef idx="0">
              <a:schemeClr val="accent6"/>
            </a:fillRef>
            <a:effectRef idx="0">
              <a:schemeClr val="accent6"/>
            </a:effectRef>
            <a:fontRef idx="minor">
              <a:schemeClr val="tx1"/>
            </a:fontRef>
          </p:style>
        </p:cxnSp>
        <p:cxnSp>
          <p:nvCxnSpPr>
            <p:cNvPr id="27" name="Straight Arrow Connector 26">
              <a:extLst>
                <a:ext uri="{FF2B5EF4-FFF2-40B4-BE49-F238E27FC236}">
                  <a16:creationId xmlns:a16="http://schemas.microsoft.com/office/drawing/2014/main" id="{601DE16B-3E41-40EC-A2E8-B58F9136D37E}"/>
                </a:ext>
              </a:extLst>
            </p:cNvPr>
            <p:cNvCxnSpPr>
              <a:cxnSpLocks/>
            </p:cNvCxnSpPr>
            <p:nvPr/>
          </p:nvCxnSpPr>
          <p:spPr>
            <a:xfrm flipV="1">
              <a:off x="2661022" y="3198722"/>
              <a:ext cx="983637" cy="164847"/>
            </a:xfrm>
            <a:prstGeom prst="straightConnector1">
              <a:avLst/>
            </a:prstGeom>
            <a:ln w="57150">
              <a:solidFill>
                <a:srgbClr val="44841A"/>
              </a:solidFill>
              <a:tailEnd type="triangle"/>
            </a:ln>
          </p:spPr>
          <p:style>
            <a:lnRef idx="1">
              <a:schemeClr val="accent6"/>
            </a:lnRef>
            <a:fillRef idx="0">
              <a:schemeClr val="accent6"/>
            </a:fillRef>
            <a:effectRef idx="0">
              <a:schemeClr val="accent6"/>
            </a:effectRef>
            <a:fontRef idx="minor">
              <a:schemeClr val="tx1"/>
            </a:fontRef>
          </p:style>
        </p:cxnSp>
        <p:cxnSp>
          <p:nvCxnSpPr>
            <p:cNvPr id="30" name="Straight Arrow Connector 29">
              <a:extLst>
                <a:ext uri="{FF2B5EF4-FFF2-40B4-BE49-F238E27FC236}">
                  <a16:creationId xmlns:a16="http://schemas.microsoft.com/office/drawing/2014/main" id="{E0FC66B8-DF91-438F-86FE-3667328391E9}"/>
                </a:ext>
              </a:extLst>
            </p:cNvPr>
            <p:cNvCxnSpPr>
              <a:cxnSpLocks/>
            </p:cNvCxnSpPr>
            <p:nvPr/>
          </p:nvCxnSpPr>
          <p:spPr>
            <a:xfrm>
              <a:off x="4572000" y="1687112"/>
              <a:ext cx="1" cy="580114"/>
            </a:xfrm>
            <a:prstGeom prst="straightConnector1">
              <a:avLst/>
            </a:prstGeom>
            <a:ln w="57150">
              <a:solidFill>
                <a:srgbClr val="44841A"/>
              </a:solidFill>
              <a:tailEnd type="triangle"/>
            </a:ln>
          </p:spPr>
          <p:style>
            <a:lnRef idx="1">
              <a:schemeClr val="accent6"/>
            </a:lnRef>
            <a:fillRef idx="0">
              <a:schemeClr val="accent6"/>
            </a:fillRef>
            <a:effectRef idx="0">
              <a:schemeClr val="accent6"/>
            </a:effectRef>
            <a:fontRef idx="minor">
              <a:schemeClr val="tx1"/>
            </a:fontRef>
          </p:style>
        </p:cxnSp>
        <p:cxnSp>
          <p:nvCxnSpPr>
            <p:cNvPr id="31" name="Straight Arrow Connector 30">
              <a:extLst>
                <a:ext uri="{FF2B5EF4-FFF2-40B4-BE49-F238E27FC236}">
                  <a16:creationId xmlns:a16="http://schemas.microsoft.com/office/drawing/2014/main" id="{A0114700-5E39-4FF5-8717-A2A1D74072F9}"/>
                </a:ext>
              </a:extLst>
            </p:cNvPr>
            <p:cNvCxnSpPr>
              <a:cxnSpLocks/>
            </p:cNvCxnSpPr>
            <p:nvPr/>
          </p:nvCxnSpPr>
          <p:spPr>
            <a:xfrm flipV="1">
              <a:off x="4561060" y="3487372"/>
              <a:ext cx="10940" cy="595960"/>
            </a:xfrm>
            <a:prstGeom prst="straightConnector1">
              <a:avLst/>
            </a:prstGeom>
            <a:ln w="57150">
              <a:solidFill>
                <a:srgbClr val="44841A"/>
              </a:solidFill>
              <a:tailEnd type="triangle"/>
            </a:ln>
          </p:spPr>
          <p:style>
            <a:lnRef idx="1">
              <a:schemeClr val="accent6"/>
            </a:lnRef>
            <a:fillRef idx="0">
              <a:schemeClr val="accent6"/>
            </a:fillRef>
            <a:effectRef idx="0">
              <a:schemeClr val="accent6"/>
            </a:effectRef>
            <a:fontRef idx="minor">
              <a:schemeClr val="tx1"/>
            </a:fontRef>
          </p:style>
        </p:cxnSp>
      </p:grpSp>
      <p:sp>
        <p:nvSpPr>
          <p:cNvPr id="32" name="Speech Bubble: Rectangle with Corners Rounded 31">
            <a:extLst>
              <a:ext uri="{FF2B5EF4-FFF2-40B4-BE49-F238E27FC236}">
                <a16:creationId xmlns:a16="http://schemas.microsoft.com/office/drawing/2014/main" id="{6F4F2BA3-7C7D-4BF5-BB61-A81778136193}"/>
              </a:ext>
            </a:extLst>
          </p:cNvPr>
          <p:cNvSpPr/>
          <p:nvPr/>
        </p:nvSpPr>
        <p:spPr>
          <a:xfrm>
            <a:off x="674932" y="1396032"/>
            <a:ext cx="3560107" cy="863608"/>
          </a:xfrm>
          <a:prstGeom prst="wedgeRoundRectCallout">
            <a:avLst>
              <a:gd name="adj1" fmla="val 816"/>
              <a:gd name="adj2" fmla="val 63133"/>
              <a:gd name="adj3" fmla="val 16667"/>
            </a:avLst>
          </a:prstGeom>
          <a:solidFill>
            <a:srgbClr val="44841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solidFill>
                  <a:schemeClr val="bg1"/>
                </a:solidFill>
              </a:rPr>
              <a:t>the opportunities or experiences they have</a:t>
            </a:r>
          </a:p>
        </p:txBody>
      </p:sp>
      <p:sp>
        <p:nvSpPr>
          <p:cNvPr id="33" name="Speech Bubble: Rectangle with Corners Rounded 32">
            <a:extLst>
              <a:ext uri="{FF2B5EF4-FFF2-40B4-BE49-F238E27FC236}">
                <a16:creationId xmlns:a16="http://schemas.microsoft.com/office/drawing/2014/main" id="{8CD47788-888B-453F-951A-CB95DB0815F9}"/>
              </a:ext>
            </a:extLst>
          </p:cNvPr>
          <p:cNvSpPr/>
          <p:nvPr/>
        </p:nvSpPr>
        <p:spPr>
          <a:xfrm>
            <a:off x="786612" y="2550638"/>
            <a:ext cx="3560106" cy="721701"/>
          </a:xfrm>
          <a:prstGeom prst="wedgeRoundRectCallout">
            <a:avLst>
              <a:gd name="adj1" fmla="val 816"/>
              <a:gd name="adj2" fmla="val 63133"/>
              <a:gd name="adj3" fmla="val 16667"/>
            </a:avLst>
          </a:prstGeom>
          <a:solidFill>
            <a:srgbClr val="44841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solidFill>
                  <a:schemeClr val="bg1"/>
                </a:solidFill>
              </a:rPr>
              <a:t>how they are treated and how they treat others</a:t>
            </a:r>
          </a:p>
        </p:txBody>
      </p:sp>
      <p:sp>
        <p:nvSpPr>
          <p:cNvPr id="34" name="Speech Bubble: Rectangle with Corners Rounded 33">
            <a:extLst>
              <a:ext uri="{FF2B5EF4-FFF2-40B4-BE49-F238E27FC236}">
                <a16:creationId xmlns:a16="http://schemas.microsoft.com/office/drawing/2014/main" id="{F93B07C7-D99A-42FE-98B2-F7D3927BEFE5}"/>
              </a:ext>
            </a:extLst>
          </p:cNvPr>
          <p:cNvSpPr/>
          <p:nvPr/>
        </p:nvSpPr>
        <p:spPr>
          <a:xfrm>
            <a:off x="472116" y="3780479"/>
            <a:ext cx="4340847" cy="793466"/>
          </a:xfrm>
          <a:prstGeom prst="wedgeRoundRectCallout">
            <a:avLst>
              <a:gd name="adj1" fmla="val 816"/>
              <a:gd name="adj2" fmla="val 63133"/>
              <a:gd name="adj3" fmla="val 16667"/>
            </a:avLst>
          </a:prstGeom>
          <a:solidFill>
            <a:srgbClr val="44841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solidFill>
                  <a:schemeClr val="bg1"/>
                </a:solidFill>
              </a:rPr>
              <a:t>the barriers they face in getting the things they need to thrive</a:t>
            </a:r>
          </a:p>
        </p:txBody>
      </p:sp>
    </p:spTree>
    <p:extLst>
      <p:ext uri="{BB962C8B-B14F-4D97-AF65-F5344CB8AC3E}">
        <p14:creationId xmlns:p14="http://schemas.microsoft.com/office/powerpoint/2010/main" val="3085069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4F6D41-23AD-4E6C-8037-E28AF969A985}"/>
              </a:ext>
            </a:extLst>
          </p:cNvPr>
          <p:cNvSpPr txBox="1">
            <a:spLocks/>
          </p:cNvSpPr>
          <p:nvPr/>
        </p:nvSpPr>
        <p:spPr>
          <a:xfrm>
            <a:off x="1326446" y="135612"/>
            <a:ext cx="6491108" cy="721700"/>
          </a:xfrm>
          <a:prstGeom prst="rect">
            <a:avLst/>
          </a:prstGeom>
        </p:spPr>
        <p:txBody>
          <a:bodyPr/>
          <a:lstStyle>
            <a:lvl1pPr algn="l" defTabSz="457200" rtl="0" eaLnBrk="0" fontAlgn="base" hangingPunct="0">
              <a:spcBef>
                <a:spcPct val="0"/>
              </a:spcBef>
              <a:spcAft>
                <a:spcPct val="0"/>
              </a:spcAft>
              <a:defRPr sz="2700" b="1" kern="1200">
                <a:solidFill>
                  <a:schemeClr val="tx1"/>
                </a:solidFill>
                <a:latin typeface="+mj-lt"/>
                <a:ea typeface="ＭＳ Ｐゴシック" charset="0"/>
                <a:cs typeface="ＭＳ Ｐゴシック" charset="0"/>
              </a:defRPr>
            </a:lvl1pPr>
            <a:lvl2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pPr algn="ctr"/>
            <a:r>
              <a:rPr lang="en-US" sz="3200" dirty="0">
                <a:solidFill>
                  <a:srgbClr val="44841A"/>
                </a:solidFill>
              </a:rPr>
              <a:t>What does Oxfam do?</a:t>
            </a:r>
          </a:p>
        </p:txBody>
      </p:sp>
      <p:sp>
        <p:nvSpPr>
          <p:cNvPr id="7" name="Rectangle 6">
            <a:extLst>
              <a:ext uri="{FF2B5EF4-FFF2-40B4-BE49-F238E27FC236}">
                <a16:creationId xmlns:a16="http://schemas.microsoft.com/office/drawing/2014/main" id="{0D81EB4F-E633-4C61-B260-3A6E69D7EE51}"/>
              </a:ext>
            </a:extLst>
          </p:cNvPr>
          <p:cNvSpPr/>
          <p:nvPr/>
        </p:nvSpPr>
        <p:spPr>
          <a:xfrm>
            <a:off x="1402645" y="937991"/>
            <a:ext cx="6338710" cy="618772"/>
          </a:xfrm>
          <a:prstGeom prst="rect">
            <a:avLst/>
          </a:prstGeom>
          <a:solidFill>
            <a:srgbClr val="448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bg1"/>
                </a:solidFill>
              </a:rPr>
              <a:t>We respond to emergencies</a:t>
            </a:r>
          </a:p>
        </p:txBody>
      </p:sp>
      <p:sp>
        <p:nvSpPr>
          <p:cNvPr id="9" name="Rectangle 8">
            <a:extLst>
              <a:ext uri="{FF2B5EF4-FFF2-40B4-BE49-F238E27FC236}">
                <a16:creationId xmlns:a16="http://schemas.microsoft.com/office/drawing/2014/main" id="{F3116306-C00D-4EA2-8B5D-70F822DEAA64}"/>
              </a:ext>
            </a:extLst>
          </p:cNvPr>
          <p:cNvSpPr/>
          <p:nvPr/>
        </p:nvSpPr>
        <p:spPr>
          <a:xfrm>
            <a:off x="1402645" y="1759582"/>
            <a:ext cx="6338710" cy="1107795"/>
          </a:xfrm>
          <a:prstGeom prst="rect">
            <a:avLst/>
          </a:prstGeom>
          <a:solidFill>
            <a:srgbClr val="448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bg1"/>
                </a:solidFill>
              </a:rPr>
              <a:t>We work with people around the</a:t>
            </a:r>
          </a:p>
          <a:p>
            <a:pPr algn="ctr"/>
            <a:r>
              <a:rPr lang="en-GB" sz="2400" b="1" dirty="0">
                <a:solidFill>
                  <a:schemeClr val="bg1"/>
                </a:solidFill>
              </a:rPr>
              <a:t>world to help make change happen.</a:t>
            </a:r>
          </a:p>
        </p:txBody>
      </p:sp>
      <p:sp>
        <p:nvSpPr>
          <p:cNvPr id="11" name="Rectangle 10">
            <a:extLst>
              <a:ext uri="{FF2B5EF4-FFF2-40B4-BE49-F238E27FC236}">
                <a16:creationId xmlns:a16="http://schemas.microsoft.com/office/drawing/2014/main" id="{552C287B-8787-4745-BAB3-B5E8114AA694}"/>
              </a:ext>
            </a:extLst>
          </p:cNvPr>
          <p:cNvSpPr/>
          <p:nvPr/>
        </p:nvSpPr>
        <p:spPr>
          <a:xfrm>
            <a:off x="1402645" y="3070196"/>
            <a:ext cx="6338710" cy="1006354"/>
          </a:xfrm>
          <a:prstGeom prst="rect">
            <a:avLst/>
          </a:prstGeom>
          <a:solidFill>
            <a:srgbClr val="448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bg1"/>
                </a:solidFill>
              </a:rPr>
              <a:t>We are speaking out for a </a:t>
            </a:r>
          </a:p>
          <a:p>
            <a:pPr algn="ctr"/>
            <a:r>
              <a:rPr lang="en-GB" sz="2400" b="1" dirty="0">
                <a:solidFill>
                  <a:schemeClr val="bg1"/>
                </a:solidFill>
              </a:rPr>
              <a:t>kinder, fairer and better world</a:t>
            </a:r>
          </a:p>
        </p:txBody>
      </p:sp>
      <p:pic>
        <p:nvPicPr>
          <p:cNvPr id="3" name="Picture 2" descr="A picture containing text, clipart, vector graphics&#10;&#10;Description automatically generated">
            <a:extLst>
              <a:ext uri="{FF2B5EF4-FFF2-40B4-BE49-F238E27FC236}">
                <a16:creationId xmlns:a16="http://schemas.microsoft.com/office/drawing/2014/main" id="{15C9DAFC-979E-42EF-911E-9023F6509F5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95266" y="4001648"/>
            <a:ext cx="766216" cy="848211"/>
          </a:xfrm>
          <a:prstGeom prst="rect">
            <a:avLst/>
          </a:prstGeom>
        </p:spPr>
      </p:pic>
    </p:spTree>
    <p:extLst>
      <p:ext uri="{BB962C8B-B14F-4D97-AF65-F5344CB8AC3E}">
        <p14:creationId xmlns:p14="http://schemas.microsoft.com/office/powerpoint/2010/main" val="1956443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C90447-F733-45CD-BBA9-163CF1CCE5F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3264" b="12465"/>
          <a:stretch/>
        </p:blipFill>
        <p:spPr>
          <a:xfrm>
            <a:off x="0" y="0"/>
            <a:ext cx="9144000" cy="5143500"/>
          </a:xfrm>
          <a:prstGeom prst="rect">
            <a:avLst/>
          </a:prstGeom>
        </p:spPr>
      </p:pic>
      <p:sp>
        <p:nvSpPr>
          <p:cNvPr id="6" name="Rectangle 5">
            <a:extLst>
              <a:ext uri="{FF2B5EF4-FFF2-40B4-BE49-F238E27FC236}">
                <a16:creationId xmlns:a16="http://schemas.microsoft.com/office/drawing/2014/main" id="{ECDB6FCE-8776-4C48-96FB-1E0424F5D0E5}"/>
              </a:ext>
            </a:extLst>
          </p:cNvPr>
          <p:cNvSpPr/>
          <p:nvPr/>
        </p:nvSpPr>
        <p:spPr>
          <a:xfrm>
            <a:off x="0" y="0"/>
            <a:ext cx="2631989" cy="935055"/>
          </a:xfrm>
          <a:prstGeom prst="rect">
            <a:avLst/>
          </a:prstGeom>
          <a:solidFill>
            <a:srgbClr val="448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bg1"/>
                </a:solidFill>
              </a:rPr>
              <a:t>We respond to emergencies</a:t>
            </a:r>
          </a:p>
        </p:txBody>
      </p:sp>
    </p:spTree>
    <p:extLst>
      <p:ext uri="{BB962C8B-B14F-4D97-AF65-F5344CB8AC3E}">
        <p14:creationId xmlns:p14="http://schemas.microsoft.com/office/powerpoint/2010/main" val="518807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60DB86-8AC1-4982-97E9-D681A19EB71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13259" b="2157"/>
          <a:stretch/>
        </p:blipFill>
        <p:spPr>
          <a:xfrm>
            <a:off x="0" y="-19190"/>
            <a:ext cx="9143999" cy="5162689"/>
          </a:xfrm>
          <a:prstGeom prst="rect">
            <a:avLst/>
          </a:prstGeom>
        </p:spPr>
      </p:pic>
      <p:sp>
        <p:nvSpPr>
          <p:cNvPr id="8" name="Rectangle 7">
            <a:extLst>
              <a:ext uri="{FF2B5EF4-FFF2-40B4-BE49-F238E27FC236}">
                <a16:creationId xmlns:a16="http://schemas.microsoft.com/office/drawing/2014/main" id="{DF150345-929A-48A9-A9F9-43A7D484A562}"/>
              </a:ext>
            </a:extLst>
          </p:cNvPr>
          <p:cNvSpPr/>
          <p:nvPr/>
        </p:nvSpPr>
        <p:spPr>
          <a:xfrm>
            <a:off x="227483" y="3862527"/>
            <a:ext cx="6433745" cy="1064225"/>
          </a:xfrm>
          <a:prstGeom prst="rect">
            <a:avLst/>
          </a:prstGeom>
          <a:solidFill>
            <a:srgbClr val="448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bg1"/>
                </a:solidFill>
                <a:latin typeface="+mj-lt"/>
              </a:rPr>
              <a:t>Oxfam is working together with millions of people around the world to end poverty. </a:t>
            </a:r>
          </a:p>
        </p:txBody>
      </p:sp>
      <p:sp>
        <p:nvSpPr>
          <p:cNvPr id="10" name="Speech Bubble: Rectangle with Corners Rounded 9">
            <a:extLst>
              <a:ext uri="{FF2B5EF4-FFF2-40B4-BE49-F238E27FC236}">
                <a16:creationId xmlns:a16="http://schemas.microsoft.com/office/drawing/2014/main" id="{FCAE7072-251F-4639-9DAE-62BA966BA33C}"/>
              </a:ext>
            </a:extLst>
          </p:cNvPr>
          <p:cNvSpPr/>
          <p:nvPr/>
        </p:nvSpPr>
        <p:spPr>
          <a:xfrm>
            <a:off x="5538638" y="295770"/>
            <a:ext cx="3348681" cy="685761"/>
          </a:xfrm>
          <a:prstGeom prst="wedgeRoundRectCallout">
            <a:avLst>
              <a:gd name="adj1" fmla="val 3150"/>
              <a:gd name="adj2" fmla="val 79350"/>
              <a:gd name="adj3" fmla="val 16667"/>
            </a:avLst>
          </a:prstGeom>
          <a:solidFill>
            <a:srgbClr val="448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dirty="0">
                <a:solidFill>
                  <a:schemeClr val="bg1"/>
                </a:solidFill>
              </a:rPr>
              <a:t>What is Oxfam?</a:t>
            </a:r>
          </a:p>
        </p:txBody>
      </p:sp>
    </p:spTree>
    <p:extLst>
      <p:ext uri="{BB962C8B-B14F-4D97-AF65-F5344CB8AC3E}">
        <p14:creationId xmlns:p14="http://schemas.microsoft.com/office/powerpoint/2010/main" val="3190843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143504-0F12-46A2-8545-CF9E01774B0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17969" b="6552"/>
          <a:stretch/>
        </p:blipFill>
        <p:spPr>
          <a:xfrm>
            <a:off x="0" y="0"/>
            <a:ext cx="9143999" cy="5176390"/>
          </a:xfrm>
          <a:prstGeom prst="rect">
            <a:avLst/>
          </a:prstGeom>
        </p:spPr>
      </p:pic>
      <p:sp>
        <p:nvSpPr>
          <p:cNvPr id="9" name="Title 4">
            <a:extLst>
              <a:ext uri="{FF2B5EF4-FFF2-40B4-BE49-F238E27FC236}">
                <a16:creationId xmlns:a16="http://schemas.microsoft.com/office/drawing/2014/main" id="{2C99FBAB-329A-46F9-8FFD-4C837B52CC70}"/>
              </a:ext>
            </a:extLst>
          </p:cNvPr>
          <p:cNvSpPr txBox="1">
            <a:spLocks/>
          </p:cNvSpPr>
          <p:nvPr/>
        </p:nvSpPr>
        <p:spPr>
          <a:xfrm>
            <a:off x="0" y="4372414"/>
            <a:ext cx="9144000" cy="612881"/>
          </a:xfrm>
          <a:prstGeom prst="rect">
            <a:avLst/>
          </a:prstGeom>
        </p:spPr>
        <p:txBody>
          <a:bodyPr/>
          <a:lstStyle>
            <a:lvl1pPr algn="l" defTabSz="457200" rtl="0" eaLnBrk="0" fontAlgn="base" hangingPunct="0">
              <a:spcBef>
                <a:spcPct val="0"/>
              </a:spcBef>
              <a:spcAft>
                <a:spcPct val="0"/>
              </a:spcAft>
              <a:defRPr sz="2700" b="1" kern="1200">
                <a:solidFill>
                  <a:schemeClr val="tx1"/>
                </a:solidFill>
                <a:latin typeface="+mj-lt"/>
                <a:ea typeface="ＭＳ Ｐゴシック" charset="0"/>
                <a:cs typeface="ＭＳ Ｐゴシック" charset="0"/>
              </a:defRPr>
            </a:lvl1pPr>
            <a:lvl2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pPr algn="ctr"/>
            <a:endParaRPr lang="en-GB" sz="3600" dirty="0">
              <a:solidFill>
                <a:schemeClr val="bg1"/>
              </a:solidFill>
            </a:endParaRPr>
          </a:p>
        </p:txBody>
      </p:sp>
      <p:sp>
        <p:nvSpPr>
          <p:cNvPr id="6" name="Rectangle 5">
            <a:extLst>
              <a:ext uri="{FF2B5EF4-FFF2-40B4-BE49-F238E27FC236}">
                <a16:creationId xmlns:a16="http://schemas.microsoft.com/office/drawing/2014/main" id="{4495265E-F792-477A-97E6-A105EF5590A4}"/>
              </a:ext>
            </a:extLst>
          </p:cNvPr>
          <p:cNvSpPr/>
          <p:nvPr/>
        </p:nvSpPr>
        <p:spPr>
          <a:xfrm>
            <a:off x="5074920" y="-2029"/>
            <a:ext cx="4069080" cy="1440000"/>
          </a:xfrm>
          <a:prstGeom prst="rect">
            <a:avLst/>
          </a:prstGeom>
          <a:solidFill>
            <a:srgbClr val="448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bg1"/>
                </a:solidFill>
              </a:rPr>
              <a:t>We work with people around the world who are making change happen</a:t>
            </a:r>
          </a:p>
        </p:txBody>
      </p:sp>
    </p:spTree>
    <p:extLst>
      <p:ext uri="{BB962C8B-B14F-4D97-AF65-F5344CB8AC3E}">
        <p14:creationId xmlns:p14="http://schemas.microsoft.com/office/powerpoint/2010/main" val="471814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84024C-2F4C-40C1-ABE5-78767D74F0B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727" t="16030" b="176"/>
          <a:stretch/>
        </p:blipFill>
        <p:spPr>
          <a:xfrm>
            <a:off x="0" y="0"/>
            <a:ext cx="9144000" cy="5144095"/>
          </a:xfrm>
          <a:prstGeom prst="rect">
            <a:avLst/>
          </a:prstGeom>
        </p:spPr>
      </p:pic>
      <p:sp>
        <p:nvSpPr>
          <p:cNvPr id="7" name="Rectangle 6">
            <a:extLst>
              <a:ext uri="{FF2B5EF4-FFF2-40B4-BE49-F238E27FC236}">
                <a16:creationId xmlns:a16="http://schemas.microsoft.com/office/drawing/2014/main" id="{DFC785BC-BF28-43FC-8324-010AB987C015}"/>
              </a:ext>
            </a:extLst>
          </p:cNvPr>
          <p:cNvSpPr/>
          <p:nvPr/>
        </p:nvSpPr>
        <p:spPr>
          <a:xfrm>
            <a:off x="5836356" y="0"/>
            <a:ext cx="3307643" cy="1440000"/>
          </a:xfrm>
          <a:prstGeom prst="rect">
            <a:avLst/>
          </a:prstGeom>
          <a:solidFill>
            <a:srgbClr val="448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bg1"/>
                </a:solidFill>
              </a:rPr>
              <a:t>We are speaking out for a kinder, fairer and better world</a:t>
            </a:r>
          </a:p>
        </p:txBody>
      </p:sp>
    </p:spTree>
    <p:extLst>
      <p:ext uri="{BB962C8B-B14F-4D97-AF65-F5344CB8AC3E}">
        <p14:creationId xmlns:p14="http://schemas.microsoft.com/office/powerpoint/2010/main" val="649097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4F6D41-23AD-4E6C-8037-E28AF969A985}"/>
              </a:ext>
            </a:extLst>
          </p:cNvPr>
          <p:cNvSpPr txBox="1">
            <a:spLocks/>
          </p:cNvSpPr>
          <p:nvPr/>
        </p:nvSpPr>
        <p:spPr>
          <a:xfrm>
            <a:off x="1326446" y="135612"/>
            <a:ext cx="6491108" cy="721700"/>
          </a:xfrm>
          <a:prstGeom prst="rect">
            <a:avLst/>
          </a:prstGeom>
        </p:spPr>
        <p:txBody>
          <a:bodyPr/>
          <a:lstStyle>
            <a:lvl1pPr algn="l" defTabSz="457200" rtl="0" eaLnBrk="0" fontAlgn="base" hangingPunct="0">
              <a:spcBef>
                <a:spcPct val="0"/>
              </a:spcBef>
              <a:spcAft>
                <a:spcPct val="0"/>
              </a:spcAft>
              <a:defRPr sz="2700" b="1" kern="1200">
                <a:solidFill>
                  <a:schemeClr val="tx1"/>
                </a:solidFill>
                <a:latin typeface="+mj-lt"/>
                <a:ea typeface="ＭＳ Ｐゴシック" charset="0"/>
                <a:cs typeface="ＭＳ Ｐゴシック" charset="0"/>
              </a:defRPr>
            </a:lvl1pPr>
            <a:lvl2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pPr algn="ctr"/>
            <a:r>
              <a:rPr lang="en-US" sz="3200" dirty="0">
                <a:solidFill>
                  <a:srgbClr val="44841A"/>
                </a:solidFill>
              </a:rPr>
              <a:t>See, Think, Wonder</a:t>
            </a:r>
          </a:p>
        </p:txBody>
      </p:sp>
      <p:sp>
        <p:nvSpPr>
          <p:cNvPr id="7" name="Rectangle 6">
            <a:extLst>
              <a:ext uri="{FF2B5EF4-FFF2-40B4-BE49-F238E27FC236}">
                <a16:creationId xmlns:a16="http://schemas.microsoft.com/office/drawing/2014/main" id="{0D81EB4F-E633-4C61-B260-3A6E69D7EE51}"/>
              </a:ext>
            </a:extLst>
          </p:cNvPr>
          <p:cNvSpPr/>
          <p:nvPr/>
        </p:nvSpPr>
        <p:spPr>
          <a:xfrm>
            <a:off x="1176867" y="768234"/>
            <a:ext cx="6790266" cy="886395"/>
          </a:xfrm>
          <a:prstGeom prst="rect">
            <a:avLst/>
          </a:prstGeom>
          <a:solidFill>
            <a:srgbClr val="448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114000"/>
              </a:lnSpc>
              <a:spcAft>
                <a:spcPts val="600"/>
              </a:spcAft>
            </a:pPr>
            <a:r>
              <a:rPr lang="en-GB" sz="2000" b="1" dirty="0">
                <a:solidFill>
                  <a:schemeClr val="bg1"/>
                </a:solidFill>
              </a:rPr>
              <a:t>See: What can you see in the picture? What do you know for definite?</a:t>
            </a:r>
          </a:p>
        </p:txBody>
      </p:sp>
      <p:sp>
        <p:nvSpPr>
          <p:cNvPr id="8" name="Rectangle 7">
            <a:extLst>
              <a:ext uri="{FF2B5EF4-FFF2-40B4-BE49-F238E27FC236}">
                <a16:creationId xmlns:a16="http://schemas.microsoft.com/office/drawing/2014/main" id="{52A05CFF-1509-4A79-ADAF-E19BB883E985}"/>
              </a:ext>
            </a:extLst>
          </p:cNvPr>
          <p:cNvSpPr/>
          <p:nvPr/>
        </p:nvSpPr>
        <p:spPr>
          <a:xfrm>
            <a:off x="1176867" y="1783214"/>
            <a:ext cx="6790266" cy="1642948"/>
          </a:xfrm>
          <a:prstGeom prst="rect">
            <a:avLst/>
          </a:prstGeom>
          <a:solidFill>
            <a:srgbClr val="448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114000"/>
              </a:lnSpc>
              <a:spcAft>
                <a:spcPts val="600"/>
              </a:spcAft>
            </a:pPr>
            <a:r>
              <a:rPr lang="en-GB" sz="2000" b="1" dirty="0">
                <a:solidFill>
                  <a:schemeClr val="bg1"/>
                </a:solidFill>
              </a:rPr>
              <a:t>Think: What do you think is happening? Why do you think this? Why do you think Oxfam is doing this work? How do you think these activities are helping to create a kinder, fairer and better world? </a:t>
            </a:r>
          </a:p>
        </p:txBody>
      </p:sp>
      <p:sp>
        <p:nvSpPr>
          <p:cNvPr id="10" name="Rectangle 9">
            <a:extLst>
              <a:ext uri="{FF2B5EF4-FFF2-40B4-BE49-F238E27FC236}">
                <a16:creationId xmlns:a16="http://schemas.microsoft.com/office/drawing/2014/main" id="{7EA622EF-965A-4599-AA44-A5D2EB2B524B}"/>
              </a:ext>
            </a:extLst>
          </p:cNvPr>
          <p:cNvSpPr/>
          <p:nvPr/>
        </p:nvSpPr>
        <p:spPr>
          <a:xfrm>
            <a:off x="1176867" y="3568633"/>
            <a:ext cx="6790266" cy="1264623"/>
          </a:xfrm>
          <a:prstGeom prst="rect">
            <a:avLst/>
          </a:prstGeom>
          <a:solidFill>
            <a:srgbClr val="448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114000"/>
              </a:lnSpc>
              <a:spcAft>
                <a:spcPts val="600"/>
              </a:spcAft>
            </a:pPr>
            <a:r>
              <a:rPr lang="en-GB" sz="2000" b="1" dirty="0">
                <a:solidFill>
                  <a:schemeClr val="bg1"/>
                </a:solidFill>
              </a:rPr>
              <a:t>Wonder: What do you wonder? What questions would you like to ask about the picture? What do you think people in the picture might be thinking or saying?</a:t>
            </a:r>
          </a:p>
        </p:txBody>
      </p:sp>
    </p:spTree>
    <p:extLst>
      <p:ext uri="{BB962C8B-B14F-4D97-AF65-F5344CB8AC3E}">
        <p14:creationId xmlns:p14="http://schemas.microsoft.com/office/powerpoint/2010/main" val="565359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ss&#10;&#10;Description automatically generated">
            <a:extLst>
              <a:ext uri="{FF2B5EF4-FFF2-40B4-BE49-F238E27FC236}">
                <a16:creationId xmlns:a16="http://schemas.microsoft.com/office/drawing/2014/main" id="{BD3C5C7C-6D33-4B85-80FE-A4E4832284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50747" y="-6727"/>
            <a:ext cx="7242507" cy="5150227"/>
          </a:xfrm>
          <a:prstGeom prst="rect">
            <a:avLst/>
          </a:prstGeom>
        </p:spPr>
      </p:pic>
      <p:sp>
        <p:nvSpPr>
          <p:cNvPr id="11" name="Rectangle 10">
            <a:extLst>
              <a:ext uri="{FF2B5EF4-FFF2-40B4-BE49-F238E27FC236}">
                <a16:creationId xmlns:a16="http://schemas.microsoft.com/office/drawing/2014/main" id="{4D9B2A77-35A8-4CF2-A1A9-603744E7E85C}"/>
              </a:ext>
            </a:extLst>
          </p:cNvPr>
          <p:cNvSpPr/>
          <p:nvPr/>
        </p:nvSpPr>
        <p:spPr>
          <a:xfrm>
            <a:off x="1983145" y="4044918"/>
            <a:ext cx="5177710" cy="961035"/>
          </a:xfrm>
          <a:prstGeom prst="rect">
            <a:avLst/>
          </a:prstGeom>
          <a:solidFill>
            <a:srgbClr val="448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bg1"/>
                </a:solidFill>
              </a:rPr>
              <a:t>What do you think a kinder, fairer and better world would be like?</a:t>
            </a:r>
          </a:p>
        </p:txBody>
      </p:sp>
    </p:spTree>
    <p:extLst>
      <p:ext uri="{BB962C8B-B14F-4D97-AF65-F5344CB8AC3E}">
        <p14:creationId xmlns:p14="http://schemas.microsoft.com/office/powerpoint/2010/main" val="2508271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6D880B59-6982-480B-8FF5-FC225B572AC3}"/>
              </a:ext>
            </a:extLst>
          </p:cNvPr>
          <p:cNvSpPr/>
          <p:nvPr/>
        </p:nvSpPr>
        <p:spPr>
          <a:xfrm>
            <a:off x="731046" y="1800864"/>
            <a:ext cx="1843547" cy="570335"/>
          </a:xfrm>
          <a:prstGeom prst="wedgeRoundRectCallout">
            <a:avLst>
              <a:gd name="adj1" fmla="val 816"/>
              <a:gd name="adj2" fmla="val 63133"/>
              <a:gd name="adj3" fmla="val 16667"/>
            </a:avLst>
          </a:prstGeom>
          <a:solidFill>
            <a:srgbClr val="448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bg1"/>
                </a:solidFill>
              </a:rPr>
              <a:t>At home?</a:t>
            </a:r>
          </a:p>
        </p:txBody>
      </p:sp>
      <p:sp>
        <p:nvSpPr>
          <p:cNvPr id="8" name="Speech Bubble: Rectangle with Corners Rounded 7">
            <a:extLst>
              <a:ext uri="{FF2B5EF4-FFF2-40B4-BE49-F238E27FC236}">
                <a16:creationId xmlns:a16="http://schemas.microsoft.com/office/drawing/2014/main" id="{1DCD8D87-4E60-43A0-B26B-12043673570E}"/>
              </a:ext>
            </a:extLst>
          </p:cNvPr>
          <p:cNvSpPr/>
          <p:nvPr/>
        </p:nvSpPr>
        <p:spPr>
          <a:xfrm>
            <a:off x="611102" y="3794147"/>
            <a:ext cx="1843547" cy="561934"/>
          </a:xfrm>
          <a:prstGeom prst="wedgeRoundRectCallout">
            <a:avLst>
              <a:gd name="adj1" fmla="val 816"/>
              <a:gd name="adj2" fmla="val 63133"/>
              <a:gd name="adj3" fmla="val 16667"/>
            </a:avLst>
          </a:prstGeom>
          <a:solidFill>
            <a:srgbClr val="448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bg1"/>
                </a:solidFill>
              </a:rPr>
              <a:t>At school?</a:t>
            </a:r>
          </a:p>
        </p:txBody>
      </p:sp>
      <p:sp>
        <p:nvSpPr>
          <p:cNvPr id="9" name="Speech Bubble: Rectangle with Corners Rounded 8">
            <a:extLst>
              <a:ext uri="{FF2B5EF4-FFF2-40B4-BE49-F238E27FC236}">
                <a16:creationId xmlns:a16="http://schemas.microsoft.com/office/drawing/2014/main" id="{CD8BFDBE-4C07-4D1A-9B9C-D2023706F155}"/>
              </a:ext>
            </a:extLst>
          </p:cNvPr>
          <p:cNvSpPr/>
          <p:nvPr/>
        </p:nvSpPr>
        <p:spPr>
          <a:xfrm>
            <a:off x="6189392" y="1706125"/>
            <a:ext cx="2603578" cy="835806"/>
          </a:xfrm>
          <a:prstGeom prst="wedgeRoundRectCallout">
            <a:avLst>
              <a:gd name="adj1" fmla="val 816"/>
              <a:gd name="adj2" fmla="val 63133"/>
              <a:gd name="adj3" fmla="val 16667"/>
            </a:avLst>
          </a:prstGeom>
          <a:solidFill>
            <a:srgbClr val="448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bg1"/>
                </a:solidFill>
              </a:rPr>
              <a:t>In the place where you live?</a:t>
            </a:r>
          </a:p>
        </p:txBody>
      </p:sp>
      <p:sp>
        <p:nvSpPr>
          <p:cNvPr id="12" name="Speech Bubble: Rectangle with Corners Rounded 11">
            <a:extLst>
              <a:ext uri="{FF2B5EF4-FFF2-40B4-BE49-F238E27FC236}">
                <a16:creationId xmlns:a16="http://schemas.microsoft.com/office/drawing/2014/main" id="{48C0A599-7F9D-4D5D-B093-A7677277E591}"/>
              </a:ext>
            </a:extLst>
          </p:cNvPr>
          <p:cNvSpPr/>
          <p:nvPr/>
        </p:nvSpPr>
        <p:spPr>
          <a:xfrm>
            <a:off x="6721307" y="3794147"/>
            <a:ext cx="1703502" cy="503074"/>
          </a:xfrm>
          <a:prstGeom prst="wedgeRoundRectCallout">
            <a:avLst>
              <a:gd name="adj1" fmla="val 816"/>
              <a:gd name="adj2" fmla="val 63133"/>
              <a:gd name="adj3" fmla="val 16667"/>
            </a:avLst>
          </a:prstGeom>
          <a:solidFill>
            <a:srgbClr val="448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bg1"/>
                </a:solidFill>
              </a:rPr>
              <a:t>Globally?</a:t>
            </a:r>
          </a:p>
        </p:txBody>
      </p:sp>
      <p:sp>
        <p:nvSpPr>
          <p:cNvPr id="13" name="Title 4">
            <a:extLst>
              <a:ext uri="{FF2B5EF4-FFF2-40B4-BE49-F238E27FC236}">
                <a16:creationId xmlns:a16="http://schemas.microsoft.com/office/drawing/2014/main" id="{53E73630-BE58-4BD7-ACA9-CD664F803684}"/>
              </a:ext>
            </a:extLst>
          </p:cNvPr>
          <p:cNvSpPr txBox="1">
            <a:spLocks/>
          </p:cNvSpPr>
          <p:nvPr/>
        </p:nvSpPr>
        <p:spPr>
          <a:xfrm>
            <a:off x="866423" y="135612"/>
            <a:ext cx="7411154" cy="721700"/>
          </a:xfrm>
          <a:prstGeom prst="rect">
            <a:avLst/>
          </a:prstGeom>
        </p:spPr>
        <p:txBody>
          <a:bodyPr/>
          <a:lstStyle>
            <a:lvl1pPr algn="l" defTabSz="457200" rtl="0" eaLnBrk="0" fontAlgn="base" hangingPunct="0">
              <a:spcBef>
                <a:spcPct val="0"/>
              </a:spcBef>
              <a:spcAft>
                <a:spcPct val="0"/>
              </a:spcAft>
              <a:defRPr sz="2700" b="1" kern="1200">
                <a:solidFill>
                  <a:schemeClr val="tx1"/>
                </a:solidFill>
                <a:latin typeface="+mj-lt"/>
                <a:ea typeface="ＭＳ Ｐゴシック" charset="0"/>
                <a:cs typeface="ＭＳ Ｐゴシック" charset="0"/>
              </a:defRPr>
            </a:lvl1pPr>
            <a:lvl2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pPr algn="ctr"/>
            <a:r>
              <a:rPr lang="en-GB" sz="3200" dirty="0">
                <a:solidFill>
                  <a:srgbClr val="44841A"/>
                </a:solidFill>
              </a:rPr>
              <a:t>What could you do to help make</a:t>
            </a:r>
          </a:p>
          <a:p>
            <a:pPr algn="ctr"/>
            <a:r>
              <a:rPr lang="en-GB" sz="3200" dirty="0">
                <a:solidFill>
                  <a:srgbClr val="44841A"/>
                </a:solidFill>
              </a:rPr>
              <a:t>the world kinder, fairer and better?</a:t>
            </a:r>
          </a:p>
        </p:txBody>
      </p:sp>
      <p:pic>
        <p:nvPicPr>
          <p:cNvPr id="6" name="Picture 5" descr="Shape&#10;&#10;Description automatically generated">
            <a:extLst>
              <a:ext uri="{FF2B5EF4-FFF2-40B4-BE49-F238E27FC236}">
                <a16:creationId xmlns:a16="http://schemas.microsoft.com/office/drawing/2014/main" id="{CAE0474F-ECE8-4B5C-94C2-F83C4C75040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63863" y="1520824"/>
            <a:ext cx="3216275" cy="3216275"/>
          </a:xfrm>
          <a:prstGeom prst="rect">
            <a:avLst/>
          </a:prstGeom>
        </p:spPr>
      </p:pic>
    </p:spTree>
    <p:extLst>
      <p:ext uri="{BB962C8B-B14F-4D97-AF65-F5344CB8AC3E}">
        <p14:creationId xmlns:p14="http://schemas.microsoft.com/office/powerpoint/2010/main" val="3943865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BAAA87-48AE-4D3E-AC31-82486059E8E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5986" b="9617"/>
          <a:stretch/>
        </p:blipFill>
        <p:spPr>
          <a:xfrm>
            <a:off x="-1" y="0"/>
            <a:ext cx="9144001" cy="5143500"/>
          </a:xfrm>
          <a:prstGeom prst="rect">
            <a:avLst/>
          </a:prstGeom>
        </p:spPr>
      </p:pic>
      <p:sp>
        <p:nvSpPr>
          <p:cNvPr id="6" name="Rectangle 5">
            <a:extLst>
              <a:ext uri="{FF2B5EF4-FFF2-40B4-BE49-F238E27FC236}">
                <a16:creationId xmlns:a16="http://schemas.microsoft.com/office/drawing/2014/main" id="{450F0D5A-EEEB-4B67-A9E5-11EF21D9B8AD}"/>
              </a:ext>
            </a:extLst>
          </p:cNvPr>
          <p:cNvSpPr/>
          <p:nvPr/>
        </p:nvSpPr>
        <p:spPr>
          <a:xfrm>
            <a:off x="264587" y="3406589"/>
            <a:ext cx="5741767" cy="1443317"/>
          </a:xfrm>
          <a:prstGeom prst="rect">
            <a:avLst/>
          </a:prstGeom>
          <a:solidFill>
            <a:srgbClr val="448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bg1"/>
                </a:solidFill>
              </a:rPr>
              <a:t>Oxfam’s vision is of a kinder, fairer and better world, where everyone is able to thrive, not just survive.</a:t>
            </a:r>
          </a:p>
        </p:txBody>
      </p:sp>
    </p:spTree>
    <p:extLst>
      <p:ext uri="{BB962C8B-B14F-4D97-AF65-F5344CB8AC3E}">
        <p14:creationId xmlns:p14="http://schemas.microsoft.com/office/powerpoint/2010/main" val="3932847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6AB54DE-AE4D-4ABF-B4AA-88E48B134568}"/>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645154" y="1038063"/>
            <a:ext cx="5853693" cy="3901486"/>
          </a:xfrm>
          <a:prstGeom prst="rect">
            <a:avLst/>
          </a:prstGeom>
        </p:spPr>
      </p:pic>
      <p:sp>
        <p:nvSpPr>
          <p:cNvPr id="2" name="Title 4">
            <a:extLst>
              <a:ext uri="{FF2B5EF4-FFF2-40B4-BE49-F238E27FC236}">
                <a16:creationId xmlns:a16="http://schemas.microsoft.com/office/drawing/2014/main" id="{115CC589-5DC4-4109-BBC5-91371B68E949}"/>
              </a:ext>
            </a:extLst>
          </p:cNvPr>
          <p:cNvSpPr txBox="1">
            <a:spLocks/>
          </p:cNvSpPr>
          <p:nvPr/>
        </p:nvSpPr>
        <p:spPr>
          <a:xfrm>
            <a:off x="577056" y="203463"/>
            <a:ext cx="7989887" cy="706311"/>
          </a:xfrm>
          <a:prstGeom prst="rect">
            <a:avLst/>
          </a:prstGeom>
        </p:spPr>
        <p:txBody>
          <a:bodyPr/>
          <a:lstStyle>
            <a:lvl1pPr algn="l" defTabSz="457200" rtl="0" eaLnBrk="0" fontAlgn="base" hangingPunct="0">
              <a:spcBef>
                <a:spcPct val="0"/>
              </a:spcBef>
              <a:spcAft>
                <a:spcPct val="0"/>
              </a:spcAft>
              <a:defRPr sz="2700" b="1" kern="1200">
                <a:solidFill>
                  <a:schemeClr val="tx1"/>
                </a:solidFill>
                <a:latin typeface="+mj-lt"/>
                <a:ea typeface="ＭＳ Ｐゴシック" charset="0"/>
                <a:cs typeface="ＭＳ Ｐゴシック" charset="0"/>
              </a:defRPr>
            </a:lvl1pPr>
            <a:lvl2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pPr algn="ctr"/>
            <a:r>
              <a:rPr lang="en-US" sz="3200" dirty="0">
                <a:solidFill>
                  <a:srgbClr val="44841A"/>
                </a:solidFill>
              </a:rPr>
              <a:t>What does “thrive” mean?</a:t>
            </a:r>
          </a:p>
        </p:txBody>
      </p:sp>
      <p:sp>
        <p:nvSpPr>
          <p:cNvPr id="3" name="Speech Bubble: Rectangle with Corners Rounded 2">
            <a:extLst>
              <a:ext uri="{FF2B5EF4-FFF2-40B4-BE49-F238E27FC236}">
                <a16:creationId xmlns:a16="http://schemas.microsoft.com/office/drawing/2014/main" id="{70B323D0-2052-4D65-8C7A-38E5676DE0AD}"/>
              </a:ext>
            </a:extLst>
          </p:cNvPr>
          <p:cNvSpPr/>
          <p:nvPr/>
        </p:nvSpPr>
        <p:spPr>
          <a:xfrm>
            <a:off x="5771635" y="2571750"/>
            <a:ext cx="3176337" cy="1139991"/>
          </a:xfrm>
          <a:prstGeom prst="wedgeRoundRectCallout">
            <a:avLst>
              <a:gd name="adj1" fmla="val 816"/>
              <a:gd name="adj2" fmla="val 63133"/>
              <a:gd name="adj3" fmla="val 16667"/>
            </a:avLst>
          </a:prstGeom>
          <a:solidFill>
            <a:srgbClr val="448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bg1"/>
                </a:solidFill>
              </a:rPr>
              <a:t>What does a plant need to thrive?</a:t>
            </a:r>
          </a:p>
        </p:txBody>
      </p:sp>
      <p:sp>
        <p:nvSpPr>
          <p:cNvPr id="8" name="Speech Bubble: Rectangle with Corners Rounded 7">
            <a:extLst>
              <a:ext uri="{FF2B5EF4-FFF2-40B4-BE49-F238E27FC236}">
                <a16:creationId xmlns:a16="http://schemas.microsoft.com/office/drawing/2014/main" id="{5323E59C-4F40-453F-89B2-C557B12C4395}"/>
              </a:ext>
            </a:extLst>
          </p:cNvPr>
          <p:cNvSpPr/>
          <p:nvPr/>
        </p:nvSpPr>
        <p:spPr>
          <a:xfrm>
            <a:off x="465544" y="763439"/>
            <a:ext cx="3036848" cy="896597"/>
          </a:xfrm>
          <a:prstGeom prst="wedgeRoundRectCallout">
            <a:avLst>
              <a:gd name="adj1" fmla="val 816"/>
              <a:gd name="adj2" fmla="val 63133"/>
              <a:gd name="adj3" fmla="val 16667"/>
            </a:avLst>
          </a:prstGeom>
          <a:solidFill>
            <a:srgbClr val="4484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bg1"/>
                </a:solidFill>
              </a:rPr>
              <a:t>“to grow or develop very well”</a:t>
            </a:r>
          </a:p>
        </p:txBody>
      </p:sp>
    </p:spTree>
    <p:extLst>
      <p:ext uri="{BB962C8B-B14F-4D97-AF65-F5344CB8AC3E}">
        <p14:creationId xmlns:p14="http://schemas.microsoft.com/office/powerpoint/2010/main" val="277689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A1A397-2483-406F-85D6-C9F41F15E1B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611187" y="998442"/>
            <a:ext cx="5526141" cy="3683172"/>
          </a:xfrm>
          <a:prstGeom prst="rect">
            <a:avLst/>
          </a:prstGeom>
        </p:spPr>
      </p:pic>
      <p:sp>
        <p:nvSpPr>
          <p:cNvPr id="9" name="Title 4">
            <a:extLst>
              <a:ext uri="{FF2B5EF4-FFF2-40B4-BE49-F238E27FC236}">
                <a16:creationId xmlns:a16="http://schemas.microsoft.com/office/drawing/2014/main" id="{7138C79B-E30D-4ABA-8FC8-4E56B5B1A7AA}"/>
              </a:ext>
            </a:extLst>
          </p:cNvPr>
          <p:cNvSpPr txBox="1">
            <a:spLocks/>
          </p:cNvSpPr>
          <p:nvPr/>
        </p:nvSpPr>
        <p:spPr>
          <a:xfrm>
            <a:off x="611187" y="148798"/>
            <a:ext cx="7989887" cy="706311"/>
          </a:xfrm>
          <a:prstGeom prst="rect">
            <a:avLst/>
          </a:prstGeom>
        </p:spPr>
        <p:txBody>
          <a:bodyPr/>
          <a:lstStyle>
            <a:lvl1pPr algn="l" defTabSz="457200" rtl="0" eaLnBrk="0" fontAlgn="base" hangingPunct="0">
              <a:spcBef>
                <a:spcPct val="0"/>
              </a:spcBef>
              <a:spcAft>
                <a:spcPct val="0"/>
              </a:spcAft>
              <a:defRPr sz="2700" b="1" kern="1200">
                <a:solidFill>
                  <a:schemeClr val="tx1"/>
                </a:solidFill>
                <a:latin typeface="+mj-lt"/>
                <a:ea typeface="ＭＳ Ｐゴシック" charset="0"/>
                <a:cs typeface="ＭＳ Ｐゴシック" charset="0"/>
              </a:defRPr>
            </a:lvl1pPr>
            <a:lvl2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pPr algn="ctr"/>
            <a:r>
              <a:rPr lang="en-US" sz="3200" dirty="0">
                <a:solidFill>
                  <a:srgbClr val="44841A"/>
                </a:solidFill>
              </a:rPr>
              <a:t>What do we need to thrive?</a:t>
            </a:r>
          </a:p>
        </p:txBody>
      </p:sp>
      <p:sp>
        <p:nvSpPr>
          <p:cNvPr id="10" name="Speech Bubble: Rectangle with Corners Rounded 9">
            <a:extLst>
              <a:ext uri="{FF2B5EF4-FFF2-40B4-BE49-F238E27FC236}">
                <a16:creationId xmlns:a16="http://schemas.microsoft.com/office/drawing/2014/main" id="{658DFE3F-0C8B-4A31-9730-5460605CD4EE}"/>
              </a:ext>
            </a:extLst>
          </p:cNvPr>
          <p:cNvSpPr/>
          <p:nvPr/>
        </p:nvSpPr>
        <p:spPr>
          <a:xfrm>
            <a:off x="5456715" y="925057"/>
            <a:ext cx="3144359" cy="1101784"/>
          </a:xfrm>
          <a:prstGeom prst="wedgeRoundRectCallout">
            <a:avLst>
              <a:gd name="adj1" fmla="val 816"/>
              <a:gd name="adj2" fmla="val 63133"/>
              <a:gd name="adj3" fmla="val 16667"/>
            </a:avLst>
          </a:prstGeom>
          <a:solidFill>
            <a:srgbClr val="44841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solidFill>
                  <a:schemeClr val="bg1"/>
                </a:solidFill>
              </a:rPr>
              <a:t>Talk to a partner about what you think.</a:t>
            </a:r>
          </a:p>
        </p:txBody>
      </p:sp>
    </p:spTree>
    <p:extLst>
      <p:ext uri="{BB962C8B-B14F-4D97-AF65-F5344CB8AC3E}">
        <p14:creationId xmlns:p14="http://schemas.microsoft.com/office/powerpoint/2010/main" val="286924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7138C79B-E30D-4ABA-8FC8-4E56B5B1A7AA}"/>
              </a:ext>
            </a:extLst>
          </p:cNvPr>
          <p:cNvSpPr txBox="1">
            <a:spLocks/>
          </p:cNvSpPr>
          <p:nvPr/>
        </p:nvSpPr>
        <p:spPr>
          <a:xfrm>
            <a:off x="611187" y="148798"/>
            <a:ext cx="7989887" cy="706311"/>
          </a:xfrm>
          <a:prstGeom prst="rect">
            <a:avLst/>
          </a:prstGeom>
        </p:spPr>
        <p:txBody>
          <a:bodyPr/>
          <a:lstStyle>
            <a:lvl1pPr algn="l" defTabSz="457200" rtl="0" eaLnBrk="0" fontAlgn="base" hangingPunct="0">
              <a:spcBef>
                <a:spcPct val="0"/>
              </a:spcBef>
              <a:spcAft>
                <a:spcPct val="0"/>
              </a:spcAft>
              <a:defRPr sz="2700" b="1" kern="1200">
                <a:solidFill>
                  <a:schemeClr val="tx1"/>
                </a:solidFill>
                <a:latin typeface="+mj-lt"/>
                <a:ea typeface="ＭＳ Ｐゴシック" charset="0"/>
                <a:cs typeface="ＭＳ Ｐゴシック" charset="0"/>
              </a:defRPr>
            </a:lvl1pPr>
            <a:lvl2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pPr algn="ctr"/>
            <a:r>
              <a:rPr lang="en-US" sz="3200" dirty="0">
                <a:solidFill>
                  <a:srgbClr val="44841A"/>
                </a:solidFill>
              </a:rPr>
              <a:t>What’s most important?</a:t>
            </a:r>
          </a:p>
        </p:txBody>
      </p:sp>
      <p:pic>
        <p:nvPicPr>
          <p:cNvPr id="2" name="Picture 1">
            <a:extLst>
              <a:ext uri="{FF2B5EF4-FFF2-40B4-BE49-F238E27FC236}">
                <a16:creationId xmlns:a16="http://schemas.microsoft.com/office/drawing/2014/main" id="{037A4A10-807A-47DC-B88E-F4C24EE85734}"/>
              </a:ext>
            </a:extLst>
          </p:cNvPr>
          <p:cNvPicPr>
            <a:picLocks noChangeAspect="1"/>
          </p:cNvPicPr>
          <p:nvPr/>
        </p:nvPicPr>
        <p:blipFill>
          <a:blip r:embed="rId3"/>
          <a:stretch>
            <a:fillRect/>
          </a:stretch>
        </p:blipFill>
        <p:spPr>
          <a:xfrm>
            <a:off x="829463" y="884377"/>
            <a:ext cx="2912904" cy="3911505"/>
          </a:xfrm>
          <a:prstGeom prst="rect">
            <a:avLst/>
          </a:prstGeom>
        </p:spPr>
      </p:pic>
      <p:pic>
        <p:nvPicPr>
          <p:cNvPr id="4" name="Picture 1">
            <a:extLst>
              <a:ext uri="{FF2B5EF4-FFF2-40B4-BE49-F238E27FC236}">
                <a16:creationId xmlns:a16="http://schemas.microsoft.com/office/drawing/2014/main" id="{7AE7A131-A925-4789-9D57-F1F3F01E7F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7894" y="1248858"/>
            <a:ext cx="2707481" cy="31825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2B98042B-E4FE-416D-B143-73E7A61A10D1}"/>
              </a:ext>
            </a:extLst>
          </p:cNvPr>
          <p:cNvSpPr txBox="1">
            <a:spLocks/>
          </p:cNvSpPr>
          <p:nvPr/>
        </p:nvSpPr>
        <p:spPr bwMode="auto">
          <a:xfrm>
            <a:off x="6529620" y="1444807"/>
            <a:ext cx="1665684"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spcBef>
                <a:spcPts val="375"/>
              </a:spcBef>
              <a:spcAft>
                <a:spcPts val="450"/>
              </a:spcAft>
            </a:pPr>
            <a:r>
              <a:rPr lang="en-GB" altLang="en-US" sz="2000" b="1" dirty="0">
                <a:solidFill>
                  <a:srgbClr val="44841A"/>
                </a:solidFill>
                <a:latin typeface="+mj-lt"/>
              </a:rPr>
              <a:t>Most important</a:t>
            </a:r>
            <a:endParaRPr lang="en-US" altLang="en-US" sz="3200" dirty="0">
              <a:solidFill>
                <a:srgbClr val="44841A"/>
              </a:solidFill>
              <a:latin typeface="+mj-lt"/>
            </a:endParaRPr>
          </a:p>
        </p:txBody>
      </p:sp>
      <p:sp>
        <p:nvSpPr>
          <p:cNvPr id="6" name="Text Box 3">
            <a:extLst>
              <a:ext uri="{FF2B5EF4-FFF2-40B4-BE49-F238E27FC236}">
                <a16:creationId xmlns:a16="http://schemas.microsoft.com/office/drawing/2014/main" id="{71E941FB-4070-452F-9541-107C7678C8B5}"/>
              </a:ext>
            </a:extLst>
          </p:cNvPr>
          <p:cNvSpPr txBox="1">
            <a:spLocks/>
          </p:cNvSpPr>
          <p:nvPr/>
        </p:nvSpPr>
        <p:spPr bwMode="auto">
          <a:xfrm>
            <a:off x="6529620" y="3765268"/>
            <a:ext cx="1745456"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spcBef>
                <a:spcPts val="375"/>
              </a:spcBef>
              <a:spcAft>
                <a:spcPts val="450"/>
              </a:spcAft>
            </a:pPr>
            <a:r>
              <a:rPr lang="en-GB" altLang="en-US" sz="2000" b="1" dirty="0">
                <a:solidFill>
                  <a:srgbClr val="44841A"/>
                </a:solidFill>
                <a:latin typeface="+mj-lt"/>
              </a:rPr>
              <a:t>Least important</a:t>
            </a:r>
            <a:endParaRPr lang="en-US" altLang="en-US" sz="3200" dirty="0">
              <a:solidFill>
                <a:srgbClr val="44841A"/>
              </a:solidFill>
              <a:latin typeface="+mj-lt"/>
            </a:endParaRPr>
          </a:p>
        </p:txBody>
      </p:sp>
      <p:cxnSp>
        <p:nvCxnSpPr>
          <p:cNvPr id="7" name="Straight Arrow Connector 7">
            <a:extLst>
              <a:ext uri="{FF2B5EF4-FFF2-40B4-BE49-F238E27FC236}">
                <a16:creationId xmlns:a16="http://schemas.microsoft.com/office/drawing/2014/main" id="{3AF8F80F-D670-4252-9807-215A786B5D03}"/>
              </a:ext>
            </a:extLst>
          </p:cNvPr>
          <p:cNvCxnSpPr>
            <a:cxnSpLocks noChangeShapeType="1"/>
          </p:cNvCxnSpPr>
          <p:nvPr/>
        </p:nvCxnSpPr>
        <p:spPr bwMode="auto">
          <a:xfrm flipV="1">
            <a:off x="7393733" y="2064494"/>
            <a:ext cx="0" cy="1619250"/>
          </a:xfrm>
          <a:prstGeom prst="straightConnector1">
            <a:avLst/>
          </a:prstGeom>
          <a:ln w="76200">
            <a:solidFill>
              <a:srgbClr val="44841A"/>
            </a:solidFill>
            <a:headEnd type="triangle"/>
            <a:tailEnd type="triangle" w="med"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191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611187" y="148798"/>
            <a:ext cx="7989887" cy="706311"/>
          </a:xfrm>
          <a:prstGeom prst="rect">
            <a:avLst/>
          </a:prstGeom>
        </p:spPr>
        <p:txBody>
          <a:bodyPr/>
          <a:lstStyle>
            <a:lvl1pPr algn="l" defTabSz="457200" rtl="0" eaLnBrk="0" fontAlgn="base" hangingPunct="0">
              <a:spcBef>
                <a:spcPct val="0"/>
              </a:spcBef>
              <a:spcAft>
                <a:spcPct val="0"/>
              </a:spcAft>
              <a:defRPr sz="2700" b="1" kern="1200">
                <a:solidFill>
                  <a:schemeClr val="tx1"/>
                </a:solidFill>
                <a:latin typeface="+mj-lt"/>
                <a:ea typeface="ＭＳ Ｐゴシック" charset="0"/>
                <a:cs typeface="ＭＳ Ｐゴシック" charset="0"/>
              </a:defRPr>
            </a:lvl1pPr>
            <a:lvl2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pPr algn="ctr"/>
            <a:r>
              <a:rPr lang="en-US" sz="3200" dirty="0">
                <a:solidFill>
                  <a:srgbClr val="44841A"/>
                </a:solidFill>
              </a:rPr>
              <a:t>Discussion time</a:t>
            </a:r>
          </a:p>
        </p:txBody>
      </p:sp>
      <p:sp>
        <p:nvSpPr>
          <p:cNvPr id="9" name="Speech Bubble: Rectangle with Corners Rounded 8">
            <a:extLst>
              <a:ext uri="{FF2B5EF4-FFF2-40B4-BE49-F238E27FC236}">
                <a16:creationId xmlns:a16="http://schemas.microsoft.com/office/drawing/2014/main" id="{2AB3A4C1-BDFC-4872-BB4D-2162389EC640}"/>
              </a:ext>
            </a:extLst>
          </p:cNvPr>
          <p:cNvSpPr/>
          <p:nvPr/>
        </p:nvSpPr>
        <p:spPr>
          <a:xfrm>
            <a:off x="5284317" y="1076362"/>
            <a:ext cx="3475412" cy="1432859"/>
          </a:xfrm>
          <a:prstGeom prst="wedgeRoundRectCallout">
            <a:avLst>
              <a:gd name="adj1" fmla="val 816"/>
              <a:gd name="adj2" fmla="val 63133"/>
              <a:gd name="adj3" fmla="val 16667"/>
            </a:avLst>
          </a:prstGeom>
          <a:solidFill>
            <a:srgbClr val="44841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bg1"/>
                </a:solidFill>
              </a:rPr>
              <a:t>Which things did you decide were most important, and why?</a:t>
            </a:r>
          </a:p>
        </p:txBody>
      </p:sp>
      <p:sp>
        <p:nvSpPr>
          <p:cNvPr id="10" name="Speech Bubble: Rectangle with Corners Rounded 9">
            <a:extLst>
              <a:ext uri="{FF2B5EF4-FFF2-40B4-BE49-F238E27FC236}">
                <a16:creationId xmlns:a16="http://schemas.microsoft.com/office/drawing/2014/main" id="{5F36EAB4-76DC-4572-974E-5036966DD534}"/>
              </a:ext>
            </a:extLst>
          </p:cNvPr>
          <p:cNvSpPr/>
          <p:nvPr/>
        </p:nvSpPr>
        <p:spPr>
          <a:xfrm>
            <a:off x="611187" y="1138891"/>
            <a:ext cx="4418013" cy="1432859"/>
          </a:xfrm>
          <a:prstGeom prst="wedgeRoundRectCallout">
            <a:avLst>
              <a:gd name="adj1" fmla="val 816"/>
              <a:gd name="adj2" fmla="val 63133"/>
              <a:gd name="adj3" fmla="val 16667"/>
            </a:avLst>
          </a:prstGeom>
          <a:solidFill>
            <a:srgbClr val="44841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bg1"/>
                </a:solidFill>
              </a:rPr>
              <a:t>Are these all rights? Or are some of them privileges?</a:t>
            </a:r>
          </a:p>
        </p:txBody>
      </p:sp>
      <p:sp>
        <p:nvSpPr>
          <p:cNvPr id="11" name="Speech Bubble: Rectangle with Corners Rounded 10">
            <a:extLst>
              <a:ext uri="{FF2B5EF4-FFF2-40B4-BE49-F238E27FC236}">
                <a16:creationId xmlns:a16="http://schemas.microsoft.com/office/drawing/2014/main" id="{B917F5BF-EF48-44A4-8CA9-A92C851773DC}"/>
              </a:ext>
            </a:extLst>
          </p:cNvPr>
          <p:cNvSpPr/>
          <p:nvPr/>
        </p:nvSpPr>
        <p:spPr>
          <a:xfrm>
            <a:off x="769743" y="2972870"/>
            <a:ext cx="3475412" cy="1432859"/>
          </a:xfrm>
          <a:prstGeom prst="wedgeRoundRectCallout">
            <a:avLst>
              <a:gd name="adj1" fmla="val 816"/>
              <a:gd name="adj2" fmla="val 63133"/>
              <a:gd name="adj3" fmla="val 16667"/>
            </a:avLst>
          </a:prstGeom>
          <a:solidFill>
            <a:srgbClr val="44841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bg1"/>
                </a:solidFill>
              </a:rPr>
              <a:t>Can you think of anything else we need to thrive?</a:t>
            </a:r>
          </a:p>
        </p:txBody>
      </p:sp>
      <p:sp>
        <p:nvSpPr>
          <p:cNvPr id="6" name="Speech Bubble: Rectangle with Corners Rounded 5">
            <a:extLst>
              <a:ext uri="{FF2B5EF4-FFF2-40B4-BE49-F238E27FC236}">
                <a16:creationId xmlns:a16="http://schemas.microsoft.com/office/drawing/2014/main" id="{C84BCE6B-AF21-4840-BC8C-B090702486C8}"/>
              </a:ext>
            </a:extLst>
          </p:cNvPr>
          <p:cNvSpPr/>
          <p:nvPr/>
        </p:nvSpPr>
        <p:spPr>
          <a:xfrm>
            <a:off x="4898847" y="2993600"/>
            <a:ext cx="3768127" cy="1432859"/>
          </a:xfrm>
          <a:prstGeom prst="wedgeRoundRectCallout">
            <a:avLst>
              <a:gd name="adj1" fmla="val 816"/>
              <a:gd name="adj2" fmla="val 63133"/>
              <a:gd name="adj3" fmla="val 16667"/>
            </a:avLst>
          </a:prstGeom>
          <a:solidFill>
            <a:srgbClr val="44841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bg1"/>
                </a:solidFill>
              </a:rPr>
              <a:t>Do you think everyone has the things they need to thrive in life?</a:t>
            </a:r>
          </a:p>
        </p:txBody>
      </p:sp>
    </p:spTree>
    <p:extLst>
      <p:ext uri="{BB962C8B-B14F-4D97-AF65-F5344CB8AC3E}">
        <p14:creationId xmlns:p14="http://schemas.microsoft.com/office/powerpoint/2010/main" val="149611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7CD962EA-FC03-4B3D-B88C-621E5597C098}"/>
              </a:ext>
            </a:extLst>
          </p:cNvPr>
          <p:cNvSpPr txBox="1">
            <a:spLocks/>
          </p:cNvSpPr>
          <p:nvPr/>
        </p:nvSpPr>
        <p:spPr>
          <a:xfrm>
            <a:off x="717867" y="302578"/>
            <a:ext cx="7989887" cy="706311"/>
          </a:xfrm>
          <a:prstGeom prst="rect">
            <a:avLst/>
          </a:prstGeom>
        </p:spPr>
        <p:txBody>
          <a:bodyPr/>
          <a:lstStyle>
            <a:lvl1pPr algn="l" defTabSz="457200" rtl="0" eaLnBrk="0" fontAlgn="base" hangingPunct="0">
              <a:spcBef>
                <a:spcPct val="0"/>
              </a:spcBef>
              <a:spcAft>
                <a:spcPct val="0"/>
              </a:spcAft>
              <a:defRPr sz="2700" b="1" kern="1200">
                <a:solidFill>
                  <a:schemeClr val="tx1"/>
                </a:solidFill>
                <a:latin typeface="+mj-lt"/>
                <a:ea typeface="ＭＳ Ｐゴシック" charset="0"/>
                <a:cs typeface="ＭＳ Ｐゴシック" charset="0"/>
              </a:defRPr>
            </a:lvl1pPr>
            <a:lvl2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pPr algn="ctr"/>
            <a:r>
              <a:rPr lang="en-US" sz="2400" dirty="0">
                <a:solidFill>
                  <a:srgbClr val="44841A"/>
                </a:solidFill>
              </a:rPr>
              <a:t>Does everyone have the things they need to thrive?</a:t>
            </a:r>
          </a:p>
        </p:txBody>
      </p:sp>
      <p:grpSp>
        <p:nvGrpSpPr>
          <p:cNvPr id="117" name="Group 116">
            <a:extLst>
              <a:ext uri="{FF2B5EF4-FFF2-40B4-BE49-F238E27FC236}">
                <a16:creationId xmlns:a16="http://schemas.microsoft.com/office/drawing/2014/main" id="{CF449986-4EBA-4473-A879-3A5AD6A73D3C}"/>
              </a:ext>
            </a:extLst>
          </p:cNvPr>
          <p:cNvGrpSpPr>
            <a:grpSpLocks noChangeAspect="1"/>
          </p:cNvGrpSpPr>
          <p:nvPr/>
        </p:nvGrpSpPr>
        <p:grpSpPr>
          <a:xfrm>
            <a:off x="940907" y="1157668"/>
            <a:ext cx="1611632" cy="2831089"/>
            <a:chOff x="1672427" y="826511"/>
            <a:chExt cx="2000572" cy="3946213"/>
          </a:xfrm>
        </p:grpSpPr>
        <p:grpSp>
          <p:nvGrpSpPr>
            <p:cNvPr id="16" name="Group 15">
              <a:extLst>
                <a:ext uri="{FF2B5EF4-FFF2-40B4-BE49-F238E27FC236}">
                  <a16:creationId xmlns:a16="http://schemas.microsoft.com/office/drawing/2014/main" id="{391E8388-D963-43FC-BE90-FD874C98A775}"/>
                </a:ext>
              </a:extLst>
            </p:cNvPr>
            <p:cNvGrpSpPr/>
            <p:nvPr/>
          </p:nvGrpSpPr>
          <p:grpSpPr>
            <a:xfrm>
              <a:off x="1672427" y="1648785"/>
              <a:ext cx="1975186" cy="363387"/>
              <a:chOff x="2101471" y="1130426"/>
              <a:chExt cx="1975186" cy="363387"/>
            </a:xfrm>
          </p:grpSpPr>
          <p:pic>
            <p:nvPicPr>
              <p:cNvPr id="6" name="Picture 5">
                <a:extLst>
                  <a:ext uri="{FF2B5EF4-FFF2-40B4-BE49-F238E27FC236}">
                    <a16:creationId xmlns:a16="http://schemas.microsoft.com/office/drawing/2014/main" id="{05C3D208-7C28-42B6-B159-9A9D0EAEBB6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01471" y="1130533"/>
                <a:ext cx="140487" cy="360000"/>
              </a:xfrm>
              <a:prstGeom prst="rect">
                <a:avLst/>
              </a:prstGeom>
            </p:spPr>
          </p:pic>
          <p:pic>
            <p:nvPicPr>
              <p:cNvPr id="7" name="Picture 6">
                <a:extLst>
                  <a:ext uri="{FF2B5EF4-FFF2-40B4-BE49-F238E27FC236}">
                    <a16:creationId xmlns:a16="http://schemas.microsoft.com/office/drawing/2014/main" id="{15C66E23-9C55-4787-ADC2-3304C66EB90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99006" y="1130533"/>
                <a:ext cx="140487" cy="360000"/>
              </a:xfrm>
              <a:prstGeom prst="rect">
                <a:avLst/>
              </a:prstGeom>
            </p:spPr>
          </p:pic>
          <p:pic>
            <p:nvPicPr>
              <p:cNvPr id="8" name="Picture 7">
                <a:extLst>
                  <a:ext uri="{FF2B5EF4-FFF2-40B4-BE49-F238E27FC236}">
                    <a16:creationId xmlns:a16="http://schemas.microsoft.com/office/drawing/2014/main" id="{F9BC3AEE-0CE7-46ED-B940-EDABF1EF97C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92574" y="1130533"/>
                <a:ext cx="140487" cy="360000"/>
              </a:xfrm>
              <a:prstGeom prst="rect">
                <a:avLst/>
              </a:prstGeom>
            </p:spPr>
          </p:pic>
          <p:pic>
            <p:nvPicPr>
              <p:cNvPr id="9" name="Picture 8">
                <a:extLst>
                  <a:ext uri="{FF2B5EF4-FFF2-40B4-BE49-F238E27FC236}">
                    <a16:creationId xmlns:a16="http://schemas.microsoft.com/office/drawing/2014/main" id="{44A47FE5-1830-4AD0-B7E4-394A697AD3C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95904" y="1130533"/>
                <a:ext cx="140487" cy="360000"/>
              </a:xfrm>
              <a:prstGeom prst="rect">
                <a:avLst/>
              </a:prstGeom>
            </p:spPr>
          </p:pic>
          <p:pic>
            <p:nvPicPr>
              <p:cNvPr id="10" name="Picture 9">
                <a:extLst>
                  <a:ext uri="{FF2B5EF4-FFF2-40B4-BE49-F238E27FC236}">
                    <a16:creationId xmlns:a16="http://schemas.microsoft.com/office/drawing/2014/main" id="{3EB71288-450D-46BC-BAC2-92729CBCD22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00658" y="1133813"/>
                <a:ext cx="140487" cy="360000"/>
              </a:xfrm>
              <a:prstGeom prst="rect">
                <a:avLst/>
              </a:prstGeom>
            </p:spPr>
          </p:pic>
          <p:pic>
            <p:nvPicPr>
              <p:cNvPr id="11" name="Picture 10">
                <a:extLst>
                  <a:ext uri="{FF2B5EF4-FFF2-40B4-BE49-F238E27FC236}">
                    <a16:creationId xmlns:a16="http://schemas.microsoft.com/office/drawing/2014/main" id="{87EF137B-9FD6-4F33-873F-FAA0FE64E00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01605" y="1130533"/>
                <a:ext cx="140487" cy="360000"/>
              </a:xfrm>
              <a:prstGeom prst="rect">
                <a:avLst/>
              </a:prstGeom>
            </p:spPr>
          </p:pic>
          <p:pic>
            <p:nvPicPr>
              <p:cNvPr id="12" name="Picture 11">
                <a:extLst>
                  <a:ext uri="{FF2B5EF4-FFF2-40B4-BE49-F238E27FC236}">
                    <a16:creationId xmlns:a16="http://schemas.microsoft.com/office/drawing/2014/main" id="{988F9BD1-D294-4F0A-B359-C5505FE08C1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08742" y="1130426"/>
                <a:ext cx="140487" cy="360000"/>
              </a:xfrm>
              <a:prstGeom prst="rect">
                <a:avLst/>
              </a:prstGeom>
            </p:spPr>
          </p:pic>
          <p:pic>
            <p:nvPicPr>
              <p:cNvPr id="13" name="Picture 12">
                <a:extLst>
                  <a:ext uri="{FF2B5EF4-FFF2-40B4-BE49-F238E27FC236}">
                    <a16:creationId xmlns:a16="http://schemas.microsoft.com/office/drawing/2014/main" id="{9E0D57C9-475E-4711-8D00-F6935C62DF3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15776" y="1130426"/>
                <a:ext cx="140487" cy="360000"/>
              </a:xfrm>
              <a:prstGeom prst="rect">
                <a:avLst/>
              </a:prstGeom>
            </p:spPr>
          </p:pic>
          <p:pic>
            <p:nvPicPr>
              <p:cNvPr id="14" name="Picture 13">
                <a:extLst>
                  <a:ext uri="{FF2B5EF4-FFF2-40B4-BE49-F238E27FC236}">
                    <a16:creationId xmlns:a16="http://schemas.microsoft.com/office/drawing/2014/main" id="{AB922DDF-41B5-495B-89D5-3B4BF9F8003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25973" y="1130426"/>
                <a:ext cx="140487" cy="360000"/>
              </a:xfrm>
              <a:prstGeom prst="rect">
                <a:avLst/>
              </a:prstGeom>
            </p:spPr>
          </p:pic>
          <p:pic>
            <p:nvPicPr>
              <p:cNvPr id="15" name="Picture 14">
                <a:extLst>
                  <a:ext uri="{FF2B5EF4-FFF2-40B4-BE49-F238E27FC236}">
                    <a16:creationId xmlns:a16="http://schemas.microsoft.com/office/drawing/2014/main" id="{259F53BD-85A2-47E0-A7F7-A77C853430D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36170" y="1130426"/>
                <a:ext cx="140487" cy="360000"/>
              </a:xfrm>
              <a:prstGeom prst="rect">
                <a:avLst/>
              </a:prstGeom>
            </p:spPr>
          </p:pic>
        </p:grpSp>
        <p:grpSp>
          <p:nvGrpSpPr>
            <p:cNvPr id="17" name="Group 16">
              <a:extLst>
                <a:ext uri="{FF2B5EF4-FFF2-40B4-BE49-F238E27FC236}">
                  <a16:creationId xmlns:a16="http://schemas.microsoft.com/office/drawing/2014/main" id="{1FCAE527-E3B0-4F6F-944D-96DA5DFE5BE9}"/>
                </a:ext>
              </a:extLst>
            </p:cNvPr>
            <p:cNvGrpSpPr/>
            <p:nvPr/>
          </p:nvGrpSpPr>
          <p:grpSpPr>
            <a:xfrm>
              <a:off x="1681621" y="2053526"/>
              <a:ext cx="1975186" cy="363387"/>
              <a:chOff x="2101471" y="1130426"/>
              <a:chExt cx="1975186" cy="363387"/>
            </a:xfrm>
          </p:grpSpPr>
          <p:pic>
            <p:nvPicPr>
              <p:cNvPr id="18" name="Picture 17">
                <a:extLst>
                  <a:ext uri="{FF2B5EF4-FFF2-40B4-BE49-F238E27FC236}">
                    <a16:creationId xmlns:a16="http://schemas.microsoft.com/office/drawing/2014/main" id="{9DEB1089-A12C-4CAB-A0E7-BEC212ED062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01471" y="1130533"/>
                <a:ext cx="140487" cy="360000"/>
              </a:xfrm>
              <a:prstGeom prst="rect">
                <a:avLst/>
              </a:prstGeom>
            </p:spPr>
          </p:pic>
          <p:pic>
            <p:nvPicPr>
              <p:cNvPr id="19" name="Picture 18">
                <a:extLst>
                  <a:ext uri="{FF2B5EF4-FFF2-40B4-BE49-F238E27FC236}">
                    <a16:creationId xmlns:a16="http://schemas.microsoft.com/office/drawing/2014/main" id="{7721DE9D-529D-48AB-B1E4-F6EB5D03863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99006" y="1130533"/>
                <a:ext cx="140487" cy="360000"/>
              </a:xfrm>
              <a:prstGeom prst="rect">
                <a:avLst/>
              </a:prstGeom>
            </p:spPr>
          </p:pic>
          <p:pic>
            <p:nvPicPr>
              <p:cNvPr id="20" name="Picture 19">
                <a:extLst>
                  <a:ext uri="{FF2B5EF4-FFF2-40B4-BE49-F238E27FC236}">
                    <a16:creationId xmlns:a16="http://schemas.microsoft.com/office/drawing/2014/main" id="{5DBFBACD-3204-4F9C-8CAD-16909ACEC5E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92574" y="1130533"/>
                <a:ext cx="140487" cy="360000"/>
              </a:xfrm>
              <a:prstGeom prst="rect">
                <a:avLst/>
              </a:prstGeom>
            </p:spPr>
          </p:pic>
          <p:pic>
            <p:nvPicPr>
              <p:cNvPr id="21" name="Picture 20">
                <a:extLst>
                  <a:ext uri="{FF2B5EF4-FFF2-40B4-BE49-F238E27FC236}">
                    <a16:creationId xmlns:a16="http://schemas.microsoft.com/office/drawing/2014/main" id="{AEC8AC53-1A25-431A-B47A-3EE820B32CD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95904" y="1130533"/>
                <a:ext cx="140487" cy="360000"/>
              </a:xfrm>
              <a:prstGeom prst="rect">
                <a:avLst/>
              </a:prstGeom>
            </p:spPr>
          </p:pic>
          <p:pic>
            <p:nvPicPr>
              <p:cNvPr id="22" name="Picture 21">
                <a:extLst>
                  <a:ext uri="{FF2B5EF4-FFF2-40B4-BE49-F238E27FC236}">
                    <a16:creationId xmlns:a16="http://schemas.microsoft.com/office/drawing/2014/main" id="{77D70079-12F2-480F-BA8A-D77FA5FB59B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00658" y="1133813"/>
                <a:ext cx="140487" cy="360000"/>
              </a:xfrm>
              <a:prstGeom prst="rect">
                <a:avLst/>
              </a:prstGeom>
            </p:spPr>
          </p:pic>
          <p:pic>
            <p:nvPicPr>
              <p:cNvPr id="23" name="Picture 22">
                <a:extLst>
                  <a:ext uri="{FF2B5EF4-FFF2-40B4-BE49-F238E27FC236}">
                    <a16:creationId xmlns:a16="http://schemas.microsoft.com/office/drawing/2014/main" id="{6B5F1D26-4069-4AAA-8D08-2E49351D4C4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01605" y="1130533"/>
                <a:ext cx="140487" cy="360000"/>
              </a:xfrm>
              <a:prstGeom prst="rect">
                <a:avLst/>
              </a:prstGeom>
            </p:spPr>
          </p:pic>
          <p:pic>
            <p:nvPicPr>
              <p:cNvPr id="24" name="Picture 23">
                <a:extLst>
                  <a:ext uri="{FF2B5EF4-FFF2-40B4-BE49-F238E27FC236}">
                    <a16:creationId xmlns:a16="http://schemas.microsoft.com/office/drawing/2014/main" id="{B966926B-8920-4386-9DA5-5551A98A465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08742" y="1130426"/>
                <a:ext cx="140487" cy="360000"/>
              </a:xfrm>
              <a:prstGeom prst="rect">
                <a:avLst/>
              </a:prstGeom>
            </p:spPr>
          </p:pic>
          <p:pic>
            <p:nvPicPr>
              <p:cNvPr id="25" name="Picture 24">
                <a:extLst>
                  <a:ext uri="{FF2B5EF4-FFF2-40B4-BE49-F238E27FC236}">
                    <a16:creationId xmlns:a16="http://schemas.microsoft.com/office/drawing/2014/main" id="{7449A596-8779-49AF-BBAF-19910594D92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15776" y="1130426"/>
                <a:ext cx="140487" cy="360000"/>
              </a:xfrm>
              <a:prstGeom prst="rect">
                <a:avLst/>
              </a:prstGeom>
            </p:spPr>
          </p:pic>
          <p:pic>
            <p:nvPicPr>
              <p:cNvPr id="26" name="Picture 25">
                <a:extLst>
                  <a:ext uri="{FF2B5EF4-FFF2-40B4-BE49-F238E27FC236}">
                    <a16:creationId xmlns:a16="http://schemas.microsoft.com/office/drawing/2014/main" id="{FC8F0BDC-FDED-48E3-B657-A93A6AF76B5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25973" y="1130426"/>
                <a:ext cx="140487" cy="360000"/>
              </a:xfrm>
              <a:prstGeom prst="rect">
                <a:avLst/>
              </a:prstGeom>
            </p:spPr>
          </p:pic>
          <p:pic>
            <p:nvPicPr>
              <p:cNvPr id="27" name="Picture 26">
                <a:extLst>
                  <a:ext uri="{FF2B5EF4-FFF2-40B4-BE49-F238E27FC236}">
                    <a16:creationId xmlns:a16="http://schemas.microsoft.com/office/drawing/2014/main" id="{B7CCE298-144F-41D9-9B12-D1BA973BDD4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36170" y="1130426"/>
                <a:ext cx="140487" cy="360000"/>
              </a:xfrm>
              <a:prstGeom prst="rect">
                <a:avLst/>
              </a:prstGeom>
            </p:spPr>
          </p:pic>
        </p:grpSp>
        <p:grpSp>
          <p:nvGrpSpPr>
            <p:cNvPr id="28" name="Group 27">
              <a:extLst>
                <a:ext uri="{FF2B5EF4-FFF2-40B4-BE49-F238E27FC236}">
                  <a16:creationId xmlns:a16="http://schemas.microsoft.com/office/drawing/2014/main" id="{299195C5-E55F-4F87-BA83-A0C4B632DE38}"/>
                </a:ext>
              </a:extLst>
            </p:cNvPr>
            <p:cNvGrpSpPr/>
            <p:nvPr/>
          </p:nvGrpSpPr>
          <p:grpSpPr>
            <a:xfrm>
              <a:off x="1688831" y="2450356"/>
              <a:ext cx="1975186" cy="363387"/>
              <a:chOff x="2101471" y="1130426"/>
              <a:chExt cx="1975186" cy="363387"/>
            </a:xfrm>
          </p:grpSpPr>
          <p:pic>
            <p:nvPicPr>
              <p:cNvPr id="29" name="Picture 28">
                <a:extLst>
                  <a:ext uri="{FF2B5EF4-FFF2-40B4-BE49-F238E27FC236}">
                    <a16:creationId xmlns:a16="http://schemas.microsoft.com/office/drawing/2014/main" id="{1B5CB4CE-E2BE-4E82-956A-555E107E5B1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01471" y="1130533"/>
                <a:ext cx="140487" cy="360000"/>
              </a:xfrm>
              <a:prstGeom prst="rect">
                <a:avLst/>
              </a:prstGeom>
            </p:spPr>
          </p:pic>
          <p:pic>
            <p:nvPicPr>
              <p:cNvPr id="30" name="Picture 29">
                <a:extLst>
                  <a:ext uri="{FF2B5EF4-FFF2-40B4-BE49-F238E27FC236}">
                    <a16:creationId xmlns:a16="http://schemas.microsoft.com/office/drawing/2014/main" id="{1921C819-856A-407B-B0A3-4A8A989383A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99006" y="1130533"/>
                <a:ext cx="140487" cy="360000"/>
              </a:xfrm>
              <a:prstGeom prst="rect">
                <a:avLst/>
              </a:prstGeom>
            </p:spPr>
          </p:pic>
          <p:pic>
            <p:nvPicPr>
              <p:cNvPr id="31" name="Picture 30">
                <a:extLst>
                  <a:ext uri="{FF2B5EF4-FFF2-40B4-BE49-F238E27FC236}">
                    <a16:creationId xmlns:a16="http://schemas.microsoft.com/office/drawing/2014/main" id="{736FA077-9B84-42C1-B925-CD2BF257AF4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92574" y="1130533"/>
                <a:ext cx="140487" cy="360000"/>
              </a:xfrm>
              <a:prstGeom prst="rect">
                <a:avLst/>
              </a:prstGeom>
            </p:spPr>
          </p:pic>
          <p:pic>
            <p:nvPicPr>
              <p:cNvPr id="32" name="Picture 31">
                <a:extLst>
                  <a:ext uri="{FF2B5EF4-FFF2-40B4-BE49-F238E27FC236}">
                    <a16:creationId xmlns:a16="http://schemas.microsoft.com/office/drawing/2014/main" id="{B73AF46F-D05D-4B26-B686-69E9AB9D019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95904" y="1130533"/>
                <a:ext cx="140487" cy="360000"/>
              </a:xfrm>
              <a:prstGeom prst="rect">
                <a:avLst/>
              </a:prstGeom>
            </p:spPr>
          </p:pic>
          <p:pic>
            <p:nvPicPr>
              <p:cNvPr id="33" name="Picture 32">
                <a:extLst>
                  <a:ext uri="{FF2B5EF4-FFF2-40B4-BE49-F238E27FC236}">
                    <a16:creationId xmlns:a16="http://schemas.microsoft.com/office/drawing/2014/main" id="{993364D2-BC00-4795-A8CF-B7A0485F58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00658" y="1133813"/>
                <a:ext cx="140487" cy="360000"/>
              </a:xfrm>
              <a:prstGeom prst="rect">
                <a:avLst/>
              </a:prstGeom>
            </p:spPr>
          </p:pic>
          <p:pic>
            <p:nvPicPr>
              <p:cNvPr id="34" name="Picture 33">
                <a:extLst>
                  <a:ext uri="{FF2B5EF4-FFF2-40B4-BE49-F238E27FC236}">
                    <a16:creationId xmlns:a16="http://schemas.microsoft.com/office/drawing/2014/main" id="{4DBAFB3F-4BAB-4146-93C7-38BBDF75F00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01605" y="1130533"/>
                <a:ext cx="140487" cy="360000"/>
              </a:xfrm>
              <a:prstGeom prst="rect">
                <a:avLst/>
              </a:prstGeom>
            </p:spPr>
          </p:pic>
          <p:pic>
            <p:nvPicPr>
              <p:cNvPr id="35" name="Picture 34">
                <a:extLst>
                  <a:ext uri="{FF2B5EF4-FFF2-40B4-BE49-F238E27FC236}">
                    <a16:creationId xmlns:a16="http://schemas.microsoft.com/office/drawing/2014/main" id="{9EE6B890-6C04-4685-8C88-8B322DCEE83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08742" y="1130426"/>
                <a:ext cx="140487" cy="360000"/>
              </a:xfrm>
              <a:prstGeom prst="rect">
                <a:avLst/>
              </a:prstGeom>
            </p:spPr>
          </p:pic>
          <p:pic>
            <p:nvPicPr>
              <p:cNvPr id="36" name="Picture 35">
                <a:extLst>
                  <a:ext uri="{FF2B5EF4-FFF2-40B4-BE49-F238E27FC236}">
                    <a16:creationId xmlns:a16="http://schemas.microsoft.com/office/drawing/2014/main" id="{9E2B7656-FA90-45D8-B59E-D40696B01DA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15776" y="1130426"/>
                <a:ext cx="140487" cy="360000"/>
              </a:xfrm>
              <a:prstGeom prst="rect">
                <a:avLst/>
              </a:prstGeom>
            </p:spPr>
          </p:pic>
          <p:pic>
            <p:nvPicPr>
              <p:cNvPr id="37" name="Picture 36">
                <a:extLst>
                  <a:ext uri="{FF2B5EF4-FFF2-40B4-BE49-F238E27FC236}">
                    <a16:creationId xmlns:a16="http://schemas.microsoft.com/office/drawing/2014/main" id="{C028E016-EA43-4C70-9CC5-233FFEF88C1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25973" y="1130426"/>
                <a:ext cx="140487" cy="360000"/>
              </a:xfrm>
              <a:prstGeom prst="rect">
                <a:avLst/>
              </a:prstGeom>
            </p:spPr>
          </p:pic>
          <p:pic>
            <p:nvPicPr>
              <p:cNvPr id="38" name="Picture 37">
                <a:extLst>
                  <a:ext uri="{FF2B5EF4-FFF2-40B4-BE49-F238E27FC236}">
                    <a16:creationId xmlns:a16="http://schemas.microsoft.com/office/drawing/2014/main" id="{B2EABC04-402B-4225-95CD-C5271095F36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36170" y="1130426"/>
                <a:ext cx="140487" cy="360000"/>
              </a:xfrm>
              <a:prstGeom prst="rect">
                <a:avLst/>
              </a:prstGeom>
            </p:spPr>
          </p:pic>
        </p:grpSp>
        <p:grpSp>
          <p:nvGrpSpPr>
            <p:cNvPr id="39" name="Group 38">
              <a:extLst>
                <a:ext uri="{FF2B5EF4-FFF2-40B4-BE49-F238E27FC236}">
                  <a16:creationId xmlns:a16="http://schemas.microsoft.com/office/drawing/2014/main" id="{5BCB0BF2-0287-4954-82E8-E2FC40834090}"/>
                </a:ext>
              </a:extLst>
            </p:cNvPr>
            <p:cNvGrpSpPr/>
            <p:nvPr/>
          </p:nvGrpSpPr>
          <p:grpSpPr>
            <a:xfrm>
              <a:off x="1697813" y="2845957"/>
              <a:ext cx="1975186" cy="363387"/>
              <a:chOff x="2101471" y="1130426"/>
              <a:chExt cx="1975186" cy="363387"/>
            </a:xfrm>
          </p:grpSpPr>
          <p:pic>
            <p:nvPicPr>
              <p:cNvPr id="40" name="Picture 39">
                <a:extLst>
                  <a:ext uri="{FF2B5EF4-FFF2-40B4-BE49-F238E27FC236}">
                    <a16:creationId xmlns:a16="http://schemas.microsoft.com/office/drawing/2014/main" id="{E2E2D402-8D9A-4844-8010-652D37B0F4D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01471" y="1130533"/>
                <a:ext cx="140487" cy="360000"/>
              </a:xfrm>
              <a:prstGeom prst="rect">
                <a:avLst/>
              </a:prstGeom>
            </p:spPr>
          </p:pic>
          <p:pic>
            <p:nvPicPr>
              <p:cNvPr id="41" name="Picture 40">
                <a:extLst>
                  <a:ext uri="{FF2B5EF4-FFF2-40B4-BE49-F238E27FC236}">
                    <a16:creationId xmlns:a16="http://schemas.microsoft.com/office/drawing/2014/main" id="{98E7A6A2-8075-4DC5-8DDF-378C2736DB8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99006" y="1130533"/>
                <a:ext cx="140487" cy="360000"/>
              </a:xfrm>
              <a:prstGeom prst="rect">
                <a:avLst/>
              </a:prstGeom>
            </p:spPr>
          </p:pic>
          <p:pic>
            <p:nvPicPr>
              <p:cNvPr id="42" name="Picture 41">
                <a:extLst>
                  <a:ext uri="{FF2B5EF4-FFF2-40B4-BE49-F238E27FC236}">
                    <a16:creationId xmlns:a16="http://schemas.microsoft.com/office/drawing/2014/main" id="{3479CAA2-1ECF-4E15-8779-B58C362F7D0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92574" y="1130533"/>
                <a:ext cx="140487" cy="360000"/>
              </a:xfrm>
              <a:prstGeom prst="rect">
                <a:avLst/>
              </a:prstGeom>
            </p:spPr>
          </p:pic>
          <p:pic>
            <p:nvPicPr>
              <p:cNvPr id="43" name="Picture 42">
                <a:extLst>
                  <a:ext uri="{FF2B5EF4-FFF2-40B4-BE49-F238E27FC236}">
                    <a16:creationId xmlns:a16="http://schemas.microsoft.com/office/drawing/2014/main" id="{2B905034-8A8A-459E-AA63-09C9A8913FB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95904" y="1130533"/>
                <a:ext cx="140487" cy="360000"/>
              </a:xfrm>
              <a:prstGeom prst="rect">
                <a:avLst/>
              </a:prstGeom>
            </p:spPr>
          </p:pic>
          <p:pic>
            <p:nvPicPr>
              <p:cNvPr id="44" name="Picture 43">
                <a:extLst>
                  <a:ext uri="{FF2B5EF4-FFF2-40B4-BE49-F238E27FC236}">
                    <a16:creationId xmlns:a16="http://schemas.microsoft.com/office/drawing/2014/main" id="{DAB10363-65AB-4D03-A5BB-0CC37F22B76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00658" y="1133813"/>
                <a:ext cx="140487" cy="360000"/>
              </a:xfrm>
              <a:prstGeom prst="rect">
                <a:avLst/>
              </a:prstGeom>
            </p:spPr>
          </p:pic>
          <p:pic>
            <p:nvPicPr>
              <p:cNvPr id="45" name="Picture 44">
                <a:extLst>
                  <a:ext uri="{FF2B5EF4-FFF2-40B4-BE49-F238E27FC236}">
                    <a16:creationId xmlns:a16="http://schemas.microsoft.com/office/drawing/2014/main" id="{C8108D16-26C3-4A2D-88E9-ECAAE72786A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01605" y="1130533"/>
                <a:ext cx="140487" cy="360000"/>
              </a:xfrm>
              <a:prstGeom prst="rect">
                <a:avLst/>
              </a:prstGeom>
            </p:spPr>
          </p:pic>
          <p:pic>
            <p:nvPicPr>
              <p:cNvPr id="46" name="Picture 45">
                <a:extLst>
                  <a:ext uri="{FF2B5EF4-FFF2-40B4-BE49-F238E27FC236}">
                    <a16:creationId xmlns:a16="http://schemas.microsoft.com/office/drawing/2014/main" id="{824A05E1-7AA3-4D93-848D-263A9C284BE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08742" y="1130426"/>
                <a:ext cx="140487" cy="360000"/>
              </a:xfrm>
              <a:prstGeom prst="rect">
                <a:avLst/>
              </a:prstGeom>
            </p:spPr>
          </p:pic>
          <p:pic>
            <p:nvPicPr>
              <p:cNvPr id="47" name="Picture 46">
                <a:extLst>
                  <a:ext uri="{FF2B5EF4-FFF2-40B4-BE49-F238E27FC236}">
                    <a16:creationId xmlns:a16="http://schemas.microsoft.com/office/drawing/2014/main" id="{9D962485-51CB-476A-8467-8DDE614D786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15776" y="1130426"/>
                <a:ext cx="140487" cy="360000"/>
              </a:xfrm>
              <a:prstGeom prst="rect">
                <a:avLst/>
              </a:prstGeom>
            </p:spPr>
          </p:pic>
          <p:pic>
            <p:nvPicPr>
              <p:cNvPr id="48" name="Picture 47">
                <a:extLst>
                  <a:ext uri="{FF2B5EF4-FFF2-40B4-BE49-F238E27FC236}">
                    <a16:creationId xmlns:a16="http://schemas.microsoft.com/office/drawing/2014/main" id="{29B36769-D3E1-4ACC-BF61-2FE2317FD17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25973" y="1130426"/>
                <a:ext cx="140487" cy="360000"/>
              </a:xfrm>
              <a:prstGeom prst="rect">
                <a:avLst/>
              </a:prstGeom>
            </p:spPr>
          </p:pic>
          <p:pic>
            <p:nvPicPr>
              <p:cNvPr id="49" name="Picture 48">
                <a:extLst>
                  <a:ext uri="{FF2B5EF4-FFF2-40B4-BE49-F238E27FC236}">
                    <a16:creationId xmlns:a16="http://schemas.microsoft.com/office/drawing/2014/main" id="{D195A08E-BF31-4C76-9D57-B1263D20DD8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36170" y="1130426"/>
                <a:ext cx="140487" cy="360000"/>
              </a:xfrm>
              <a:prstGeom prst="rect">
                <a:avLst/>
              </a:prstGeom>
            </p:spPr>
          </p:pic>
        </p:grpSp>
        <p:grpSp>
          <p:nvGrpSpPr>
            <p:cNvPr id="50" name="Group 49">
              <a:extLst>
                <a:ext uri="{FF2B5EF4-FFF2-40B4-BE49-F238E27FC236}">
                  <a16:creationId xmlns:a16="http://schemas.microsoft.com/office/drawing/2014/main" id="{24E0C4E8-477E-4C54-B24B-6BC5A99E8D60}"/>
                </a:ext>
              </a:extLst>
            </p:cNvPr>
            <p:cNvGrpSpPr/>
            <p:nvPr/>
          </p:nvGrpSpPr>
          <p:grpSpPr>
            <a:xfrm>
              <a:off x="1675078" y="3634792"/>
              <a:ext cx="1975186" cy="363387"/>
              <a:chOff x="2101471" y="1130426"/>
              <a:chExt cx="1975186" cy="363387"/>
            </a:xfrm>
          </p:grpSpPr>
          <p:pic>
            <p:nvPicPr>
              <p:cNvPr id="51" name="Picture 50">
                <a:extLst>
                  <a:ext uri="{FF2B5EF4-FFF2-40B4-BE49-F238E27FC236}">
                    <a16:creationId xmlns:a16="http://schemas.microsoft.com/office/drawing/2014/main" id="{C823BF55-88AB-4E8C-BDA6-7C5D1E651D4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01471" y="1130533"/>
                <a:ext cx="140487" cy="360000"/>
              </a:xfrm>
              <a:prstGeom prst="rect">
                <a:avLst/>
              </a:prstGeom>
            </p:spPr>
          </p:pic>
          <p:pic>
            <p:nvPicPr>
              <p:cNvPr id="52" name="Picture 51">
                <a:extLst>
                  <a:ext uri="{FF2B5EF4-FFF2-40B4-BE49-F238E27FC236}">
                    <a16:creationId xmlns:a16="http://schemas.microsoft.com/office/drawing/2014/main" id="{09ABE72F-84AB-4051-A9A2-9B121A23DFE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99006" y="1130533"/>
                <a:ext cx="140487" cy="360000"/>
              </a:xfrm>
              <a:prstGeom prst="rect">
                <a:avLst/>
              </a:prstGeom>
            </p:spPr>
          </p:pic>
          <p:pic>
            <p:nvPicPr>
              <p:cNvPr id="53" name="Picture 52">
                <a:extLst>
                  <a:ext uri="{FF2B5EF4-FFF2-40B4-BE49-F238E27FC236}">
                    <a16:creationId xmlns:a16="http://schemas.microsoft.com/office/drawing/2014/main" id="{44046194-5995-4AB1-BA9D-5D63B1CA64D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92574" y="1130533"/>
                <a:ext cx="140487" cy="360000"/>
              </a:xfrm>
              <a:prstGeom prst="rect">
                <a:avLst/>
              </a:prstGeom>
            </p:spPr>
          </p:pic>
          <p:pic>
            <p:nvPicPr>
              <p:cNvPr id="54" name="Picture 53">
                <a:extLst>
                  <a:ext uri="{FF2B5EF4-FFF2-40B4-BE49-F238E27FC236}">
                    <a16:creationId xmlns:a16="http://schemas.microsoft.com/office/drawing/2014/main" id="{C0201360-1986-48C8-B631-B7087DC3243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95904" y="1130533"/>
                <a:ext cx="140487" cy="360000"/>
              </a:xfrm>
              <a:prstGeom prst="rect">
                <a:avLst/>
              </a:prstGeom>
            </p:spPr>
          </p:pic>
          <p:pic>
            <p:nvPicPr>
              <p:cNvPr id="55" name="Picture 54">
                <a:extLst>
                  <a:ext uri="{FF2B5EF4-FFF2-40B4-BE49-F238E27FC236}">
                    <a16:creationId xmlns:a16="http://schemas.microsoft.com/office/drawing/2014/main" id="{E816EE2B-44AC-4963-B899-D397E4D2950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00658" y="1133813"/>
                <a:ext cx="140487" cy="360000"/>
              </a:xfrm>
              <a:prstGeom prst="rect">
                <a:avLst/>
              </a:prstGeom>
            </p:spPr>
          </p:pic>
          <p:pic>
            <p:nvPicPr>
              <p:cNvPr id="56" name="Picture 55">
                <a:extLst>
                  <a:ext uri="{FF2B5EF4-FFF2-40B4-BE49-F238E27FC236}">
                    <a16:creationId xmlns:a16="http://schemas.microsoft.com/office/drawing/2014/main" id="{BD13BFB2-893A-4456-B104-20B0EFB6BEF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01605" y="1130533"/>
                <a:ext cx="140487" cy="360000"/>
              </a:xfrm>
              <a:prstGeom prst="rect">
                <a:avLst/>
              </a:prstGeom>
            </p:spPr>
          </p:pic>
          <p:pic>
            <p:nvPicPr>
              <p:cNvPr id="57" name="Picture 56">
                <a:extLst>
                  <a:ext uri="{FF2B5EF4-FFF2-40B4-BE49-F238E27FC236}">
                    <a16:creationId xmlns:a16="http://schemas.microsoft.com/office/drawing/2014/main" id="{A641BB95-5C3D-4F87-A221-D53284F94D5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08742" y="1130426"/>
                <a:ext cx="140487" cy="360000"/>
              </a:xfrm>
              <a:prstGeom prst="rect">
                <a:avLst/>
              </a:prstGeom>
            </p:spPr>
          </p:pic>
          <p:pic>
            <p:nvPicPr>
              <p:cNvPr id="58" name="Picture 57">
                <a:extLst>
                  <a:ext uri="{FF2B5EF4-FFF2-40B4-BE49-F238E27FC236}">
                    <a16:creationId xmlns:a16="http://schemas.microsoft.com/office/drawing/2014/main" id="{4A75B83C-42F8-4729-B094-F5B91A6E35A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15776" y="1130426"/>
                <a:ext cx="140487" cy="360000"/>
              </a:xfrm>
              <a:prstGeom prst="rect">
                <a:avLst/>
              </a:prstGeom>
            </p:spPr>
          </p:pic>
          <p:pic>
            <p:nvPicPr>
              <p:cNvPr id="59" name="Picture 58">
                <a:extLst>
                  <a:ext uri="{FF2B5EF4-FFF2-40B4-BE49-F238E27FC236}">
                    <a16:creationId xmlns:a16="http://schemas.microsoft.com/office/drawing/2014/main" id="{E962AF4D-E6BA-4B50-A011-09DB16ACD16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25973" y="1130426"/>
                <a:ext cx="140487" cy="360000"/>
              </a:xfrm>
              <a:prstGeom prst="rect">
                <a:avLst/>
              </a:prstGeom>
            </p:spPr>
          </p:pic>
          <p:pic>
            <p:nvPicPr>
              <p:cNvPr id="60" name="Picture 59">
                <a:extLst>
                  <a:ext uri="{FF2B5EF4-FFF2-40B4-BE49-F238E27FC236}">
                    <a16:creationId xmlns:a16="http://schemas.microsoft.com/office/drawing/2014/main" id="{CDA75744-30A1-47B7-A30A-FC0B89317C7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36170" y="1130426"/>
                <a:ext cx="140487" cy="360000"/>
              </a:xfrm>
              <a:prstGeom prst="rect">
                <a:avLst/>
              </a:prstGeom>
            </p:spPr>
          </p:pic>
        </p:grpSp>
        <p:grpSp>
          <p:nvGrpSpPr>
            <p:cNvPr id="61" name="Group 60">
              <a:extLst>
                <a:ext uri="{FF2B5EF4-FFF2-40B4-BE49-F238E27FC236}">
                  <a16:creationId xmlns:a16="http://schemas.microsoft.com/office/drawing/2014/main" id="{DC460D78-EDCE-4FBE-83EF-FD09DC478C00}"/>
                </a:ext>
              </a:extLst>
            </p:cNvPr>
            <p:cNvGrpSpPr/>
            <p:nvPr/>
          </p:nvGrpSpPr>
          <p:grpSpPr>
            <a:xfrm>
              <a:off x="1678763" y="3241812"/>
              <a:ext cx="1975186" cy="363387"/>
              <a:chOff x="2101471" y="1130426"/>
              <a:chExt cx="1975186" cy="363387"/>
            </a:xfrm>
          </p:grpSpPr>
          <p:pic>
            <p:nvPicPr>
              <p:cNvPr id="62" name="Picture 61">
                <a:extLst>
                  <a:ext uri="{FF2B5EF4-FFF2-40B4-BE49-F238E27FC236}">
                    <a16:creationId xmlns:a16="http://schemas.microsoft.com/office/drawing/2014/main" id="{40F5F384-080A-4BE6-9958-26FB7FE94A9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01471" y="1130533"/>
                <a:ext cx="140487" cy="360000"/>
              </a:xfrm>
              <a:prstGeom prst="rect">
                <a:avLst/>
              </a:prstGeom>
            </p:spPr>
          </p:pic>
          <p:pic>
            <p:nvPicPr>
              <p:cNvPr id="63" name="Picture 62">
                <a:extLst>
                  <a:ext uri="{FF2B5EF4-FFF2-40B4-BE49-F238E27FC236}">
                    <a16:creationId xmlns:a16="http://schemas.microsoft.com/office/drawing/2014/main" id="{262E0749-6663-4E14-8AF7-E8CE9DBAB46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99006" y="1130533"/>
                <a:ext cx="140487" cy="360000"/>
              </a:xfrm>
              <a:prstGeom prst="rect">
                <a:avLst/>
              </a:prstGeom>
            </p:spPr>
          </p:pic>
          <p:pic>
            <p:nvPicPr>
              <p:cNvPr id="64" name="Picture 63">
                <a:extLst>
                  <a:ext uri="{FF2B5EF4-FFF2-40B4-BE49-F238E27FC236}">
                    <a16:creationId xmlns:a16="http://schemas.microsoft.com/office/drawing/2014/main" id="{64D5F677-A24D-4AA9-BA19-C93F76919DF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92574" y="1130533"/>
                <a:ext cx="140487" cy="360000"/>
              </a:xfrm>
              <a:prstGeom prst="rect">
                <a:avLst/>
              </a:prstGeom>
            </p:spPr>
          </p:pic>
          <p:pic>
            <p:nvPicPr>
              <p:cNvPr id="65" name="Picture 64">
                <a:extLst>
                  <a:ext uri="{FF2B5EF4-FFF2-40B4-BE49-F238E27FC236}">
                    <a16:creationId xmlns:a16="http://schemas.microsoft.com/office/drawing/2014/main" id="{7C31D9A9-DBF4-4263-AB7A-05E48407C00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95904" y="1130533"/>
                <a:ext cx="140487" cy="360000"/>
              </a:xfrm>
              <a:prstGeom prst="rect">
                <a:avLst/>
              </a:prstGeom>
            </p:spPr>
          </p:pic>
          <p:pic>
            <p:nvPicPr>
              <p:cNvPr id="66" name="Picture 65">
                <a:extLst>
                  <a:ext uri="{FF2B5EF4-FFF2-40B4-BE49-F238E27FC236}">
                    <a16:creationId xmlns:a16="http://schemas.microsoft.com/office/drawing/2014/main" id="{298F889E-DC9A-4D26-A401-89E89B1906B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00658" y="1133813"/>
                <a:ext cx="140487" cy="360000"/>
              </a:xfrm>
              <a:prstGeom prst="rect">
                <a:avLst/>
              </a:prstGeom>
            </p:spPr>
          </p:pic>
          <p:pic>
            <p:nvPicPr>
              <p:cNvPr id="67" name="Picture 66">
                <a:extLst>
                  <a:ext uri="{FF2B5EF4-FFF2-40B4-BE49-F238E27FC236}">
                    <a16:creationId xmlns:a16="http://schemas.microsoft.com/office/drawing/2014/main" id="{672EA537-2937-4A8A-AEF9-634B6FE9C28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01605" y="1130533"/>
                <a:ext cx="140487" cy="360000"/>
              </a:xfrm>
              <a:prstGeom prst="rect">
                <a:avLst/>
              </a:prstGeom>
            </p:spPr>
          </p:pic>
          <p:pic>
            <p:nvPicPr>
              <p:cNvPr id="68" name="Picture 67">
                <a:extLst>
                  <a:ext uri="{FF2B5EF4-FFF2-40B4-BE49-F238E27FC236}">
                    <a16:creationId xmlns:a16="http://schemas.microsoft.com/office/drawing/2014/main" id="{066AD0D7-9819-4401-972F-9A4055FC4FC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08742" y="1130426"/>
                <a:ext cx="140487" cy="360000"/>
              </a:xfrm>
              <a:prstGeom prst="rect">
                <a:avLst/>
              </a:prstGeom>
            </p:spPr>
          </p:pic>
          <p:pic>
            <p:nvPicPr>
              <p:cNvPr id="69" name="Picture 68">
                <a:extLst>
                  <a:ext uri="{FF2B5EF4-FFF2-40B4-BE49-F238E27FC236}">
                    <a16:creationId xmlns:a16="http://schemas.microsoft.com/office/drawing/2014/main" id="{DF9157B6-F187-4154-B2BA-55F252EDC1A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15776" y="1130426"/>
                <a:ext cx="140487" cy="360000"/>
              </a:xfrm>
              <a:prstGeom prst="rect">
                <a:avLst/>
              </a:prstGeom>
            </p:spPr>
          </p:pic>
          <p:pic>
            <p:nvPicPr>
              <p:cNvPr id="70" name="Picture 69">
                <a:extLst>
                  <a:ext uri="{FF2B5EF4-FFF2-40B4-BE49-F238E27FC236}">
                    <a16:creationId xmlns:a16="http://schemas.microsoft.com/office/drawing/2014/main" id="{0B804702-1472-4ACE-88FE-D0F5FA1F781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25973" y="1130426"/>
                <a:ext cx="140487" cy="360000"/>
              </a:xfrm>
              <a:prstGeom prst="rect">
                <a:avLst/>
              </a:prstGeom>
            </p:spPr>
          </p:pic>
          <p:pic>
            <p:nvPicPr>
              <p:cNvPr id="71" name="Picture 70">
                <a:extLst>
                  <a:ext uri="{FF2B5EF4-FFF2-40B4-BE49-F238E27FC236}">
                    <a16:creationId xmlns:a16="http://schemas.microsoft.com/office/drawing/2014/main" id="{42325EC9-882E-4A36-A017-4EBA6DDE6D3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36170" y="1130426"/>
                <a:ext cx="140487" cy="360000"/>
              </a:xfrm>
              <a:prstGeom prst="rect">
                <a:avLst/>
              </a:prstGeom>
            </p:spPr>
          </p:pic>
        </p:grpSp>
        <p:grpSp>
          <p:nvGrpSpPr>
            <p:cNvPr id="72" name="Group 71">
              <a:extLst>
                <a:ext uri="{FF2B5EF4-FFF2-40B4-BE49-F238E27FC236}">
                  <a16:creationId xmlns:a16="http://schemas.microsoft.com/office/drawing/2014/main" id="{7D49CA28-2D80-4EC3-8859-3787468AB56C}"/>
                </a:ext>
              </a:extLst>
            </p:cNvPr>
            <p:cNvGrpSpPr/>
            <p:nvPr/>
          </p:nvGrpSpPr>
          <p:grpSpPr>
            <a:xfrm>
              <a:off x="1685272" y="4029627"/>
              <a:ext cx="1975186" cy="363387"/>
              <a:chOff x="2101471" y="1130426"/>
              <a:chExt cx="1975186" cy="363387"/>
            </a:xfrm>
          </p:grpSpPr>
          <p:pic>
            <p:nvPicPr>
              <p:cNvPr id="73" name="Picture 72">
                <a:extLst>
                  <a:ext uri="{FF2B5EF4-FFF2-40B4-BE49-F238E27FC236}">
                    <a16:creationId xmlns:a16="http://schemas.microsoft.com/office/drawing/2014/main" id="{24695608-F0CD-488B-A8B0-4AC129DAFBC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01471" y="1130533"/>
                <a:ext cx="140487" cy="360000"/>
              </a:xfrm>
              <a:prstGeom prst="rect">
                <a:avLst/>
              </a:prstGeom>
            </p:spPr>
          </p:pic>
          <p:pic>
            <p:nvPicPr>
              <p:cNvPr id="74" name="Picture 73">
                <a:extLst>
                  <a:ext uri="{FF2B5EF4-FFF2-40B4-BE49-F238E27FC236}">
                    <a16:creationId xmlns:a16="http://schemas.microsoft.com/office/drawing/2014/main" id="{DE45328D-3615-463C-96CA-61BBF83EB8F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99006" y="1130533"/>
                <a:ext cx="140487" cy="360000"/>
              </a:xfrm>
              <a:prstGeom prst="rect">
                <a:avLst/>
              </a:prstGeom>
            </p:spPr>
          </p:pic>
          <p:pic>
            <p:nvPicPr>
              <p:cNvPr id="75" name="Picture 74">
                <a:extLst>
                  <a:ext uri="{FF2B5EF4-FFF2-40B4-BE49-F238E27FC236}">
                    <a16:creationId xmlns:a16="http://schemas.microsoft.com/office/drawing/2014/main" id="{3B1F5B03-13FD-483B-BF14-6F50F47BF82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92574" y="1130533"/>
                <a:ext cx="140487" cy="360000"/>
              </a:xfrm>
              <a:prstGeom prst="rect">
                <a:avLst/>
              </a:prstGeom>
            </p:spPr>
          </p:pic>
          <p:pic>
            <p:nvPicPr>
              <p:cNvPr id="76" name="Picture 75">
                <a:extLst>
                  <a:ext uri="{FF2B5EF4-FFF2-40B4-BE49-F238E27FC236}">
                    <a16:creationId xmlns:a16="http://schemas.microsoft.com/office/drawing/2014/main" id="{81489A21-1EB1-4F7A-85D2-5FF9510BFAA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95904" y="1130533"/>
                <a:ext cx="140487" cy="360000"/>
              </a:xfrm>
              <a:prstGeom prst="rect">
                <a:avLst/>
              </a:prstGeom>
            </p:spPr>
          </p:pic>
          <p:pic>
            <p:nvPicPr>
              <p:cNvPr id="77" name="Picture 76">
                <a:extLst>
                  <a:ext uri="{FF2B5EF4-FFF2-40B4-BE49-F238E27FC236}">
                    <a16:creationId xmlns:a16="http://schemas.microsoft.com/office/drawing/2014/main" id="{D4B48BFA-CD21-44EF-AC4D-3CA0B35CC8B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00658" y="1133813"/>
                <a:ext cx="140487" cy="360000"/>
              </a:xfrm>
              <a:prstGeom prst="rect">
                <a:avLst/>
              </a:prstGeom>
            </p:spPr>
          </p:pic>
          <p:pic>
            <p:nvPicPr>
              <p:cNvPr id="78" name="Picture 77">
                <a:extLst>
                  <a:ext uri="{FF2B5EF4-FFF2-40B4-BE49-F238E27FC236}">
                    <a16:creationId xmlns:a16="http://schemas.microsoft.com/office/drawing/2014/main" id="{F099002B-7163-493A-84D8-813837407A7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01605" y="1130533"/>
                <a:ext cx="140487" cy="360000"/>
              </a:xfrm>
              <a:prstGeom prst="rect">
                <a:avLst/>
              </a:prstGeom>
            </p:spPr>
          </p:pic>
          <p:pic>
            <p:nvPicPr>
              <p:cNvPr id="79" name="Picture 78">
                <a:extLst>
                  <a:ext uri="{FF2B5EF4-FFF2-40B4-BE49-F238E27FC236}">
                    <a16:creationId xmlns:a16="http://schemas.microsoft.com/office/drawing/2014/main" id="{A8C41CCC-6CA8-4651-B777-E932404D3A4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08742" y="1130426"/>
                <a:ext cx="140487" cy="360000"/>
              </a:xfrm>
              <a:prstGeom prst="rect">
                <a:avLst/>
              </a:prstGeom>
            </p:spPr>
          </p:pic>
          <p:pic>
            <p:nvPicPr>
              <p:cNvPr id="80" name="Picture 79">
                <a:extLst>
                  <a:ext uri="{FF2B5EF4-FFF2-40B4-BE49-F238E27FC236}">
                    <a16:creationId xmlns:a16="http://schemas.microsoft.com/office/drawing/2014/main" id="{7FC340FD-D4EF-4540-82E0-19FFC057761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15776" y="1130426"/>
                <a:ext cx="140487" cy="360000"/>
              </a:xfrm>
              <a:prstGeom prst="rect">
                <a:avLst/>
              </a:prstGeom>
            </p:spPr>
          </p:pic>
          <p:pic>
            <p:nvPicPr>
              <p:cNvPr id="81" name="Picture 80">
                <a:extLst>
                  <a:ext uri="{FF2B5EF4-FFF2-40B4-BE49-F238E27FC236}">
                    <a16:creationId xmlns:a16="http://schemas.microsoft.com/office/drawing/2014/main" id="{A44C50E7-74E0-47C2-831B-D837C487A50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25973" y="1130426"/>
                <a:ext cx="140487" cy="360000"/>
              </a:xfrm>
              <a:prstGeom prst="rect">
                <a:avLst/>
              </a:prstGeom>
            </p:spPr>
          </p:pic>
          <p:pic>
            <p:nvPicPr>
              <p:cNvPr id="82" name="Picture 81">
                <a:extLst>
                  <a:ext uri="{FF2B5EF4-FFF2-40B4-BE49-F238E27FC236}">
                    <a16:creationId xmlns:a16="http://schemas.microsoft.com/office/drawing/2014/main" id="{83A94BFF-177A-4B28-ADD5-F48DFB751A3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36170" y="1130426"/>
                <a:ext cx="140487" cy="360000"/>
              </a:xfrm>
              <a:prstGeom prst="rect">
                <a:avLst/>
              </a:prstGeom>
            </p:spPr>
          </p:pic>
        </p:grpSp>
        <p:grpSp>
          <p:nvGrpSpPr>
            <p:cNvPr id="83" name="Group 82">
              <a:extLst>
                <a:ext uri="{FF2B5EF4-FFF2-40B4-BE49-F238E27FC236}">
                  <a16:creationId xmlns:a16="http://schemas.microsoft.com/office/drawing/2014/main" id="{28453ECD-FDF5-499A-B622-7E2E6B1DB5E0}"/>
                </a:ext>
              </a:extLst>
            </p:cNvPr>
            <p:cNvGrpSpPr/>
            <p:nvPr/>
          </p:nvGrpSpPr>
          <p:grpSpPr>
            <a:xfrm>
              <a:off x="1683519" y="1250939"/>
              <a:ext cx="1975186" cy="363387"/>
              <a:chOff x="2101471" y="1130426"/>
              <a:chExt cx="1975186" cy="363387"/>
            </a:xfrm>
          </p:grpSpPr>
          <p:pic>
            <p:nvPicPr>
              <p:cNvPr id="84" name="Picture 83">
                <a:extLst>
                  <a:ext uri="{FF2B5EF4-FFF2-40B4-BE49-F238E27FC236}">
                    <a16:creationId xmlns:a16="http://schemas.microsoft.com/office/drawing/2014/main" id="{D3FA90BD-2D3D-40F0-99C1-A270910A628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01471" y="1130533"/>
                <a:ext cx="140487" cy="360000"/>
              </a:xfrm>
              <a:prstGeom prst="rect">
                <a:avLst/>
              </a:prstGeom>
            </p:spPr>
          </p:pic>
          <p:pic>
            <p:nvPicPr>
              <p:cNvPr id="85" name="Picture 84">
                <a:extLst>
                  <a:ext uri="{FF2B5EF4-FFF2-40B4-BE49-F238E27FC236}">
                    <a16:creationId xmlns:a16="http://schemas.microsoft.com/office/drawing/2014/main" id="{F7406A4E-F9AD-4122-ABCD-19BE82F4A57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99006" y="1130533"/>
                <a:ext cx="140487" cy="360000"/>
              </a:xfrm>
              <a:prstGeom prst="rect">
                <a:avLst/>
              </a:prstGeom>
            </p:spPr>
          </p:pic>
          <p:pic>
            <p:nvPicPr>
              <p:cNvPr id="86" name="Picture 85">
                <a:extLst>
                  <a:ext uri="{FF2B5EF4-FFF2-40B4-BE49-F238E27FC236}">
                    <a16:creationId xmlns:a16="http://schemas.microsoft.com/office/drawing/2014/main" id="{A3FEB50F-C2A9-4A62-9E14-2050E318848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92574" y="1130533"/>
                <a:ext cx="140487" cy="360000"/>
              </a:xfrm>
              <a:prstGeom prst="rect">
                <a:avLst/>
              </a:prstGeom>
            </p:spPr>
          </p:pic>
          <p:pic>
            <p:nvPicPr>
              <p:cNvPr id="87" name="Picture 86">
                <a:extLst>
                  <a:ext uri="{FF2B5EF4-FFF2-40B4-BE49-F238E27FC236}">
                    <a16:creationId xmlns:a16="http://schemas.microsoft.com/office/drawing/2014/main" id="{10047E99-2738-472F-9899-44DE7DF9512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95904" y="1130533"/>
                <a:ext cx="140487" cy="360000"/>
              </a:xfrm>
              <a:prstGeom prst="rect">
                <a:avLst/>
              </a:prstGeom>
            </p:spPr>
          </p:pic>
          <p:pic>
            <p:nvPicPr>
              <p:cNvPr id="88" name="Picture 87">
                <a:extLst>
                  <a:ext uri="{FF2B5EF4-FFF2-40B4-BE49-F238E27FC236}">
                    <a16:creationId xmlns:a16="http://schemas.microsoft.com/office/drawing/2014/main" id="{4E6FC98C-66F8-4370-8997-4B5125421C1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00658" y="1133813"/>
                <a:ext cx="140487" cy="360000"/>
              </a:xfrm>
              <a:prstGeom prst="rect">
                <a:avLst/>
              </a:prstGeom>
            </p:spPr>
          </p:pic>
          <p:pic>
            <p:nvPicPr>
              <p:cNvPr id="89" name="Picture 88">
                <a:extLst>
                  <a:ext uri="{FF2B5EF4-FFF2-40B4-BE49-F238E27FC236}">
                    <a16:creationId xmlns:a16="http://schemas.microsoft.com/office/drawing/2014/main" id="{9E6F02F7-EB62-4281-B35B-3BE58DCC97B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01605" y="1130533"/>
                <a:ext cx="140487" cy="360000"/>
              </a:xfrm>
              <a:prstGeom prst="rect">
                <a:avLst/>
              </a:prstGeom>
            </p:spPr>
          </p:pic>
          <p:pic>
            <p:nvPicPr>
              <p:cNvPr id="90" name="Picture 89">
                <a:extLst>
                  <a:ext uri="{FF2B5EF4-FFF2-40B4-BE49-F238E27FC236}">
                    <a16:creationId xmlns:a16="http://schemas.microsoft.com/office/drawing/2014/main" id="{1099CE22-353D-4B36-8E28-0DCF190B0B1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08742" y="1130426"/>
                <a:ext cx="140487" cy="360000"/>
              </a:xfrm>
              <a:prstGeom prst="rect">
                <a:avLst/>
              </a:prstGeom>
            </p:spPr>
          </p:pic>
          <p:pic>
            <p:nvPicPr>
              <p:cNvPr id="91" name="Picture 90">
                <a:extLst>
                  <a:ext uri="{FF2B5EF4-FFF2-40B4-BE49-F238E27FC236}">
                    <a16:creationId xmlns:a16="http://schemas.microsoft.com/office/drawing/2014/main" id="{AF53D3EE-20D1-48FD-B2E8-972BC1D18E5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15776" y="1130426"/>
                <a:ext cx="140487" cy="360000"/>
              </a:xfrm>
              <a:prstGeom prst="rect">
                <a:avLst/>
              </a:prstGeom>
            </p:spPr>
          </p:pic>
          <p:pic>
            <p:nvPicPr>
              <p:cNvPr id="92" name="Picture 91">
                <a:extLst>
                  <a:ext uri="{FF2B5EF4-FFF2-40B4-BE49-F238E27FC236}">
                    <a16:creationId xmlns:a16="http://schemas.microsoft.com/office/drawing/2014/main" id="{39A882C8-83EE-4456-91B2-83FCC6E835D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25973" y="1130426"/>
                <a:ext cx="140487" cy="360000"/>
              </a:xfrm>
              <a:prstGeom prst="rect">
                <a:avLst/>
              </a:prstGeom>
            </p:spPr>
          </p:pic>
          <p:pic>
            <p:nvPicPr>
              <p:cNvPr id="93" name="Picture 92">
                <a:extLst>
                  <a:ext uri="{FF2B5EF4-FFF2-40B4-BE49-F238E27FC236}">
                    <a16:creationId xmlns:a16="http://schemas.microsoft.com/office/drawing/2014/main" id="{B50D8AFE-36A3-439D-82BC-F69A4DAABB8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36170" y="1130426"/>
                <a:ext cx="140487" cy="360000"/>
              </a:xfrm>
              <a:prstGeom prst="rect">
                <a:avLst/>
              </a:prstGeom>
            </p:spPr>
          </p:pic>
        </p:grpSp>
        <p:grpSp>
          <p:nvGrpSpPr>
            <p:cNvPr id="94" name="Group 93">
              <a:extLst>
                <a:ext uri="{FF2B5EF4-FFF2-40B4-BE49-F238E27FC236}">
                  <a16:creationId xmlns:a16="http://schemas.microsoft.com/office/drawing/2014/main" id="{B205F577-171F-4FBD-AE77-70F814B60726}"/>
                </a:ext>
              </a:extLst>
            </p:cNvPr>
            <p:cNvGrpSpPr/>
            <p:nvPr/>
          </p:nvGrpSpPr>
          <p:grpSpPr>
            <a:xfrm>
              <a:off x="1681743" y="4409337"/>
              <a:ext cx="1975186" cy="363387"/>
              <a:chOff x="2101471" y="1130426"/>
              <a:chExt cx="1975186" cy="363387"/>
            </a:xfrm>
          </p:grpSpPr>
          <p:pic>
            <p:nvPicPr>
              <p:cNvPr id="95" name="Picture 94">
                <a:extLst>
                  <a:ext uri="{FF2B5EF4-FFF2-40B4-BE49-F238E27FC236}">
                    <a16:creationId xmlns:a16="http://schemas.microsoft.com/office/drawing/2014/main" id="{350E3D86-196F-44F9-AD69-4E51F6BBBA1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01471" y="1130533"/>
                <a:ext cx="140487" cy="360000"/>
              </a:xfrm>
              <a:prstGeom prst="rect">
                <a:avLst/>
              </a:prstGeom>
            </p:spPr>
          </p:pic>
          <p:pic>
            <p:nvPicPr>
              <p:cNvPr id="96" name="Picture 95">
                <a:extLst>
                  <a:ext uri="{FF2B5EF4-FFF2-40B4-BE49-F238E27FC236}">
                    <a16:creationId xmlns:a16="http://schemas.microsoft.com/office/drawing/2014/main" id="{296D4F31-DC85-4BFE-A2E2-90A2589F824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99006" y="1130533"/>
                <a:ext cx="140487" cy="360000"/>
              </a:xfrm>
              <a:prstGeom prst="rect">
                <a:avLst/>
              </a:prstGeom>
            </p:spPr>
          </p:pic>
          <p:pic>
            <p:nvPicPr>
              <p:cNvPr id="97" name="Picture 96">
                <a:extLst>
                  <a:ext uri="{FF2B5EF4-FFF2-40B4-BE49-F238E27FC236}">
                    <a16:creationId xmlns:a16="http://schemas.microsoft.com/office/drawing/2014/main" id="{FE4ADA55-D9E5-404C-9DEB-4A1E37E7F40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92574" y="1130533"/>
                <a:ext cx="140487" cy="360000"/>
              </a:xfrm>
              <a:prstGeom prst="rect">
                <a:avLst/>
              </a:prstGeom>
            </p:spPr>
          </p:pic>
          <p:pic>
            <p:nvPicPr>
              <p:cNvPr id="98" name="Picture 97">
                <a:extLst>
                  <a:ext uri="{FF2B5EF4-FFF2-40B4-BE49-F238E27FC236}">
                    <a16:creationId xmlns:a16="http://schemas.microsoft.com/office/drawing/2014/main" id="{E9BE0EA1-643F-45A3-A8D2-6CA752E1631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95904" y="1130533"/>
                <a:ext cx="140487" cy="360000"/>
              </a:xfrm>
              <a:prstGeom prst="rect">
                <a:avLst/>
              </a:prstGeom>
            </p:spPr>
          </p:pic>
          <p:pic>
            <p:nvPicPr>
              <p:cNvPr id="99" name="Picture 98">
                <a:extLst>
                  <a:ext uri="{FF2B5EF4-FFF2-40B4-BE49-F238E27FC236}">
                    <a16:creationId xmlns:a16="http://schemas.microsoft.com/office/drawing/2014/main" id="{F7609C42-4A13-48DE-B281-25D132F8983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00658" y="1133813"/>
                <a:ext cx="140487" cy="360000"/>
              </a:xfrm>
              <a:prstGeom prst="rect">
                <a:avLst/>
              </a:prstGeom>
            </p:spPr>
          </p:pic>
          <p:pic>
            <p:nvPicPr>
              <p:cNvPr id="100" name="Picture 99">
                <a:extLst>
                  <a:ext uri="{FF2B5EF4-FFF2-40B4-BE49-F238E27FC236}">
                    <a16:creationId xmlns:a16="http://schemas.microsoft.com/office/drawing/2014/main" id="{C395CB6E-D0CA-46F0-987B-4BBD61DD729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01605" y="1130533"/>
                <a:ext cx="140487" cy="360000"/>
              </a:xfrm>
              <a:prstGeom prst="rect">
                <a:avLst/>
              </a:prstGeom>
            </p:spPr>
          </p:pic>
          <p:pic>
            <p:nvPicPr>
              <p:cNvPr id="101" name="Picture 100">
                <a:extLst>
                  <a:ext uri="{FF2B5EF4-FFF2-40B4-BE49-F238E27FC236}">
                    <a16:creationId xmlns:a16="http://schemas.microsoft.com/office/drawing/2014/main" id="{8C0CEEA1-4BF0-4A45-9162-B105CE30E47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08742" y="1130426"/>
                <a:ext cx="140487" cy="360000"/>
              </a:xfrm>
              <a:prstGeom prst="rect">
                <a:avLst/>
              </a:prstGeom>
            </p:spPr>
          </p:pic>
          <p:pic>
            <p:nvPicPr>
              <p:cNvPr id="102" name="Picture 101">
                <a:extLst>
                  <a:ext uri="{FF2B5EF4-FFF2-40B4-BE49-F238E27FC236}">
                    <a16:creationId xmlns:a16="http://schemas.microsoft.com/office/drawing/2014/main" id="{A74F871E-500B-492A-AFC4-90EF2948674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15776" y="1130426"/>
                <a:ext cx="140487" cy="360000"/>
              </a:xfrm>
              <a:prstGeom prst="rect">
                <a:avLst/>
              </a:prstGeom>
            </p:spPr>
          </p:pic>
          <p:pic>
            <p:nvPicPr>
              <p:cNvPr id="103" name="Picture 102">
                <a:extLst>
                  <a:ext uri="{FF2B5EF4-FFF2-40B4-BE49-F238E27FC236}">
                    <a16:creationId xmlns:a16="http://schemas.microsoft.com/office/drawing/2014/main" id="{7EB49285-3476-4E79-B232-413EB9E86FC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25973" y="1130426"/>
                <a:ext cx="140487" cy="360000"/>
              </a:xfrm>
              <a:prstGeom prst="rect">
                <a:avLst/>
              </a:prstGeom>
            </p:spPr>
          </p:pic>
          <p:pic>
            <p:nvPicPr>
              <p:cNvPr id="104" name="Picture 103">
                <a:extLst>
                  <a:ext uri="{FF2B5EF4-FFF2-40B4-BE49-F238E27FC236}">
                    <a16:creationId xmlns:a16="http://schemas.microsoft.com/office/drawing/2014/main" id="{4BC32985-5475-4710-8D3A-B82CBDF66F1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36170" y="1130426"/>
                <a:ext cx="140487" cy="360000"/>
              </a:xfrm>
              <a:prstGeom prst="rect">
                <a:avLst/>
              </a:prstGeom>
            </p:spPr>
          </p:pic>
        </p:grpSp>
        <p:grpSp>
          <p:nvGrpSpPr>
            <p:cNvPr id="116" name="Group 115">
              <a:extLst>
                <a:ext uri="{FF2B5EF4-FFF2-40B4-BE49-F238E27FC236}">
                  <a16:creationId xmlns:a16="http://schemas.microsoft.com/office/drawing/2014/main" id="{F1A0A965-B403-4D79-8104-C5464686731B}"/>
                </a:ext>
              </a:extLst>
            </p:cNvPr>
            <p:cNvGrpSpPr/>
            <p:nvPr/>
          </p:nvGrpSpPr>
          <p:grpSpPr>
            <a:xfrm>
              <a:off x="1673438" y="826511"/>
              <a:ext cx="1975186" cy="363387"/>
              <a:chOff x="1673438" y="826511"/>
              <a:chExt cx="1975186" cy="363387"/>
            </a:xfrm>
          </p:grpSpPr>
          <p:pic>
            <p:nvPicPr>
              <p:cNvPr id="106" name="Picture 105">
                <a:extLst>
                  <a:ext uri="{FF2B5EF4-FFF2-40B4-BE49-F238E27FC236}">
                    <a16:creationId xmlns:a16="http://schemas.microsoft.com/office/drawing/2014/main" id="{7D92DD21-0AA7-4777-B763-6D2C9348412B}"/>
                  </a:ext>
                </a:extLst>
              </p:cNvPr>
              <p:cNvPicPr>
                <a:picLocks noChangeAspect="1"/>
              </p:cNvPicPr>
              <p:nvPr/>
            </p:nvPicPr>
            <p:blipFill>
              <a:blip r:embed="rId3" cstate="email">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673438" y="826618"/>
                <a:ext cx="140487" cy="360000"/>
              </a:xfrm>
              <a:prstGeom prst="rect">
                <a:avLst/>
              </a:prstGeom>
            </p:spPr>
          </p:pic>
          <p:pic>
            <p:nvPicPr>
              <p:cNvPr id="107" name="Picture 106">
                <a:extLst>
                  <a:ext uri="{FF2B5EF4-FFF2-40B4-BE49-F238E27FC236}">
                    <a16:creationId xmlns:a16="http://schemas.microsoft.com/office/drawing/2014/main" id="{BE432FF7-4FEC-46AB-BC18-26A470B73C25}"/>
                  </a:ext>
                </a:extLst>
              </p:cNvPr>
              <p:cNvPicPr>
                <a:picLocks noChangeAspect="1"/>
              </p:cNvPicPr>
              <p:nvPr/>
            </p:nvPicPr>
            <p:blipFill>
              <a:blip r:embed="rId3" cstate="email">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870973" y="826618"/>
                <a:ext cx="140487" cy="360000"/>
              </a:xfrm>
              <a:prstGeom prst="rect">
                <a:avLst/>
              </a:prstGeom>
            </p:spPr>
          </p:pic>
          <p:pic>
            <p:nvPicPr>
              <p:cNvPr id="108" name="Picture 107">
                <a:extLst>
                  <a:ext uri="{FF2B5EF4-FFF2-40B4-BE49-F238E27FC236}">
                    <a16:creationId xmlns:a16="http://schemas.microsoft.com/office/drawing/2014/main" id="{667EA6BB-77FB-4AB1-8BAD-9EF1906C338D}"/>
                  </a:ext>
                </a:extLst>
              </p:cNvPr>
              <p:cNvPicPr>
                <a:picLocks noChangeAspect="1"/>
              </p:cNvPicPr>
              <p:nvPr/>
            </p:nvPicPr>
            <p:blipFill>
              <a:blip r:embed="rId3" cstate="email">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064541" y="826618"/>
                <a:ext cx="140487" cy="360000"/>
              </a:xfrm>
              <a:prstGeom prst="rect">
                <a:avLst/>
              </a:prstGeom>
            </p:spPr>
          </p:pic>
          <p:pic>
            <p:nvPicPr>
              <p:cNvPr id="109" name="Picture 108">
                <a:extLst>
                  <a:ext uri="{FF2B5EF4-FFF2-40B4-BE49-F238E27FC236}">
                    <a16:creationId xmlns:a16="http://schemas.microsoft.com/office/drawing/2014/main" id="{C035CE3C-3085-4E7E-BD5C-5CE0E10E443C}"/>
                  </a:ext>
                </a:extLst>
              </p:cNvPr>
              <p:cNvPicPr>
                <a:picLocks noChangeAspect="1"/>
              </p:cNvPicPr>
              <p:nvPr/>
            </p:nvPicPr>
            <p:blipFill>
              <a:blip r:embed="rId3" cstate="email">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267871" y="826618"/>
                <a:ext cx="140487" cy="360000"/>
              </a:xfrm>
              <a:prstGeom prst="rect">
                <a:avLst/>
              </a:prstGeom>
            </p:spPr>
          </p:pic>
          <p:pic>
            <p:nvPicPr>
              <p:cNvPr id="110" name="Picture 109">
                <a:extLst>
                  <a:ext uri="{FF2B5EF4-FFF2-40B4-BE49-F238E27FC236}">
                    <a16:creationId xmlns:a16="http://schemas.microsoft.com/office/drawing/2014/main" id="{E6188DD8-BED6-462B-A816-50A432D3BD65}"/>
                  </a:ext>
                </a:extLst>
              </p:cNvPr>
              <p:cNvPicPr>
                <a:picLocks noChangeAspect="1"/>
              </p:cNvPicPr>
              <p:nvPr/>
            </p:nvPicPr>
            <p:blipFill>
              <a:blip r:embed="rId3" cstate="email">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472625" y="829898"/>
                <a:ext cx="140487" cy="360000"/>
              </a:xfrm>
              <a:prstGeom prst="rect">
                <a:avLst/>
              </a:prstGeom>
            </p:spPr>
          </p:pic>
          <p:pic>
            <p:nvPicPr>
              <p:cNvPr id="111" name="Picture 110">
                <a:extLst>
                  <a:ext uri="{FF2B5EF4-FFF2-40B4-BE49-F238E27FC236}">
                    <a16:creationId xmlns:a16="http://schemas.microsoft.com/office/drawing/2014/main" id="{47043E25-5249-4CC7-BE92-F66F27C9A5F7}"/>
                  </a:ext>
                </a:extLst>
              </p:cNvPr>
              <p:cNvPicPr>
                <a:picLocks noChangeAspect="1"/>
              </p:cNvPicPr>
              <p:nvPr/>
            </p:nvPicPr>
            <p:blipFill>
              <a:blip r:embed="rId3" cstate="email">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673572" y="826618"/>
                <a:ext cx="140487" cy="360000"/>
              </a:xfrm>
              <a:prstGeom prst="rect">
                <a:avLst/>
              </a:prstGeom>
            </p:spPr>
          </p:pic>
          <p:pic>
            <p:nvPicPr>
              <p:cNvPr id="112" name="Picture 111">
                <a:extLst>
                  <a:ext uri="{FF2B5EF4-FFF2-40B4-BE49-F238E27FC236}">
                    <a16:creationId xmlns:a16="http://schemas.microsoft.com/office/drawing/2014/main" id="{4B3E80C6-D7D2-47FB-9692-8953597DCDC9}"/>
                  </a:ext>
                </a:extLst>
              </p:cNvPr>
              <p:cNvPicPr>
                <a:picLocks noChangeAspect="1"/>
              </p:cNvPicPr>
              <p:nvPr/>
            </p:nvPicPr>
            <p:blipFill>
              <a:blip r:embed="rId3" cstate="email">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880709" y="826511"/>
                <a:ext cx="140487" cy="360000"/>
              </a:xfrm>
              <a:prstGeom prst="rect">
                <a:avLst/>
              </a:prstGeom>
            </p:spPr>
          </p:pic>
          <p:pic>
            <p:nvPicPr>
              <p:cNvPr id="113" name="Picture 112">
                <a:extLst>
                  <a:ext uri="{FF2B5EF4-FFF2-40B4-BE49-F238E27FC236}">
                    <a16:creationId xmlns:a16="http://schemas.microsoft.com/office/drawing/2014/main" id="{81BC99DA-45A9-4B3A-9FC2-FE368F36D70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87743" y="826511"/>
                <a:ext cx="140487" cy="360000"/>
              </a:xfrm>
              <a:prstGeom prst="rect">
                <a:avLst/>
              </a:prstGeom>
            </p:spPr>
          </p:pic>
          <p:pic>
            <p:nvPicPr>
              <p:cNvPr id="114" name="Picture 113">
                <a:extLst>
                  <a:ext uri="{FF2B5EF4-FFF2-40B4-BE49-F238E27FC236}">
                    <a16:creationId xmlns:a16="http://schemas.microsoft.com/office/drawing/2014/main" id="{DE5279F6-DAFA-465C-82E2-620D98C53F2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97940" y="826511"/>
                <a:ext cx="140487" cy="360000"/>
              </a:xfrm>
              <a:prstGeom prst="rect">
                <a:avLst/>
              </a:prstGeom>
            </p:spPr>
          </p:pic>
          <p:pic>
            <p:nvPicPr>
              <p:cNvPr id="115" name="Picture 114">
                <a:extLst>
                  <a:ext uri="{FF2B5EF4-FFF2-40B4-BE49-F238E27FC236}">
                    <a16:creationId xmlns:a16="http://schemas.microsoft.com/office/drawing/2014/main" id="{E8A19044-1C12-47BB-B32C-0ED56461B65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08137" y="826511"/>
                <a:ext cx="140487" cy="360000"/>
              </a:xfrm>
              <a:prstGeom prst="rect">
                <a:avLst/>
              </a:prstGeom>
            </p:spPr>
          </p:pic>
        </p:grpSp>
      </p:grpSp>
      <p:sp>
        <p:nvSpPr>
          <p:cNvPr id="120" name="Title 4">
            <a:extLst>
              <a:ext uri="{FF2B5EF4-FFF2-40B4-BE49-F238E27FC236}">
                <a16:creationId xmlns:a16="http://schemas.microsoft.com/office/drawing/2014/main" id="{7D240ED6-A55B-4774-AEDB-E27C5C8C91B7}"/>
              </a:ext>
            </a:extLst>
          </p:cNvPr>
          <p:cNvSpPr txBox="1">
            <a:spLocks/>
          </p:cNvSpPr>
          <p:nvPr/>
        </p:nvSpPr>
        <p:spPr>
          <a:xfrm>
            <a:off x="4150549" y="1155404"/>
            <a:ext cx="4557205" cy="706311"/>
          </a:xfrm>
          <a:prstGeom prst="rect">
            <a:avLst/>
          </a:prstGeom>
        </p:spPr>
        <p:txBody>
          <a:bodyPr/>
          <a:lstStyle>
            <a:lvl1pPr algn="l" defTabSz="457200" rtl="0" eaLnBrk="0" fontAlgn="base" hangingPunct="0">
              <a:spcBef>
                <a:spcPct val="0"/>
              </a:spcBef>
              <a:spcAft>
                <a:spcPct val="0"/>
              </a:spcAft>
              <a:defRPr sz="2700" b="1" kern="1200">
                <a:solidFill>
                  <a:schemeClr val="tx1"/>
                </a:solidFill>
                <a:latin typeface="+mj-lt"/>
                <a:ea typeface="ＭＳ Ｐゴシック" charset="0"/>
                <a:cs typeface="ＭＳ Ｐゴシック" charset="0"/>
              </a:defRPr>
            </a:lvl1pPr>
            <a:lvl2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endParaRPr lang="en-US" sz="2400" dirty="0">
              <a:solidFill>
                <a:srgbClr val="44841A"/>
              </a:solidFill>
            </a:endParaRPr>
          </a:p>
        </p:txBody>
      </p:sp>
      <p:sp>
        <p:nvSpPr>
          <p:cNvPr id="121" name="Speech Bubble: Rectangle with Corners Rounded 120">
            <a:extLst>
              <a:ext uri="{FF2B5EF4-FFF2-40B4-BE49-F238E27FC236}">
                <a16:creationId xmlns:a16="http://schemas.microsoft.com/office/drawing/2014/main" id="{46547A05-D2AF-448D-B076-0E17F57B028C}"/>
              </a:ext>
            </a:extLst>
          </p:cNvPr>
          <p:cNvSpPr/>
          <p:nvPr/>
        </p:nvSpPr>
        <p:spPr>
          <a:xfrm>
            <a:off x="3255241" y="3181665"/>
            <a:ext cx="5119501" cy="1152487"/>
          </a:xfrm>
          <a:prstGeom prst="wedgeRoundRectCallout">
            <a:avLst>
              <a:gd name="adj1" fmla="val 816"/>
              <a:gd name="adj2" fmla="val 63133"/>
              <a:gd name="adj3" fmla="val 16667"/>
            </a:avLst>
          </a:prstGeom>
          <a:solidFill>
            <a:srgbClr val="44841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solidFill>
                  <a:schemeClr val="bg1"/>
                </a:solidFill>
              </a:rPr>
              <a:t>If our world was made up of 100 </a:t>
            </a:r>
          </a:p>
          <a:p>
            <a:pPr algn="ctr"/>
            <a:r>
              <a:rPr lang="en-GB" sz="2000" b="1" dirty="0">
                <a:solidFill>
                  <a:schemeClr val="bg1"/>
                </a:solidFill>
              </a:rPr>
              <a:t>people, more than 7 people would </a:t>
            </a:r>
          </a:p>
          <a:p>
            <a:pPr algn="ctr"/>
            <a:r>
              <a:rPr lang="en-GB" sz="2000" b="1" dirty="0">
                <a:solidFill>
                  <a:schemeClr val="bg1"/>
                </a:solidFill>
              </a:rPr>
              <a:t>be living in extreme poverty. </a:t>
            </a:r>
          </a:p>
        </p:txBody>
      </p:sp>
      <p:sp>
        <p:nvSpPr>
          <p:cNvPr id="122" name="Speech Bubble: Rectangle with Corners Rounded 121">
            <a:extLst>
              <a:ext uri="{FF2B5EF4-FFF2-40B4-BE49-F238E27FC236}">
                <a16:creationId xmlns:a16="http://schemas.microsoft.com/office/drawing/2014/main" id="{9FDC980F-0695-43D1-9978-7AB6D2307CA1}"/>
              </a:ext>
            </a:extLst>
          </p:cNvPr>
          <p:cNvSpPr/>
          <p:nvPr/>
        </p:nvSpPr>
        <p:spPr>
          <a:xfrm>
            <a:off x="3228835" y="1098535"/>
            <a:ext cx="5145907" cy="1672104"/>
          </a:xfrm>
          <a:prstGeom prst="wedgeRoundRectCallout">
            <a:avLst>
              <a:gd name="adj1" fmla="val 816"/>
              <a:gd name="adj2" fmla="val 63133"/>
              <a:gd name="adj3" fmla="val 16667"/>
            </a:avLst>
          </a:prstGeom>
          <a:solidFill>
            <a:srgbClr val="44841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solidFill>
                  <a:schemeClr val="bg1"/>
                </a:solidFill>
              </a:rPr>
              <a:t>610 million people around the world live in extreme poverty. This means that they don’t have the essential things they need to survive and thrive.</a:t>
            </a:r>
          </a:p>
        </p:txBody>
      </p:sp>
    </p:spTree>
    <p:extLst>
      <p:ext uri="{BB962C8B-B14F-4D97-AF65-F5344CB8AC3E}">
        <p14:creationId xmlns:p14="http://schemas.microsoft.com/office/powerpoint/2010/main" val="699342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4DCB8E-7C2D-42B3-AC71-33E1FA24945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 t="11317" r="2535" b="6426"/>
          <a:stretch/>
        </p:blipFill>
        <p:spPr>
          <a:xfrm>
            <a:off x="0" y="1"/>
            <a:ext cx="9144000" cy="5143500"/>
          </a:xfrm>
          <a:prstGeom prst="rect">
            <a:avLst/>
          </a:prstGeom>
        </p:spPr>
      </p:pic>
      <p:sp>
        <p:nvSpPr>
          <p:cNvPr id="3" name="Title 4">
            <a:extLst>
              <a:ext uri="{FF2B5EF4-FFF2-40B4-BE49-F238E27FC236}">
                <a16:creationId xmlns:a16="http://schemas.microsoft.com/office/drawing/2014/main" id="{7CD962EA-FC03-4B3D-B88C-621E5597C098}"/>
              </a:ext>
            </a:extLst>
          </p:cNvPr>
          <p:cNvSpPr txBox="1">
            <a:spLocks/>
          </p:cNvSpPr>
          <p:nvPr/>
        </p:nvSpPr>
        <p:spPr>
          <a:xfrm>
            <a:off x="83820" y="302578"/>
            <a:ext cx="8976360" cy="706311"/>
          </a:xfrm>
          <a:prstGeom prst="rect">
            <a:avLst/>
          </a:prstGeom>
        </p:spPr>
        <p:txBody>
          <a:bodyPr/>
          <a:lstStyle>
            <a:lvl1pPr algn="l" defTabSz="457200" rtl="0" eaLnBrk="0" fontAlgn="base" hangingPunct="0">
              <a:spcBef>
                <a:spcPct val="0"/>
              </a:spcBef>
              <a:spcAft>
                <a:spcPct val="0"/>
              </a:spcAft>
              <a:defRPr sz="2700" b="1" kern="1200">
                <a:solidFill>
                  <a:schemeClr val="tx1"/>
                </a:solidFill>
                <a:latin typeface="+mj-lt"/>
                <a:ea typeface="ＭＳ Ｐゴシック" charset="0"/>
                <a:cs typeface="ＭＳ Ｐゴシック" charset="0"/>
              </a:defRPr>
            </a:lvl1pPr>
            <a:lvl2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pPr algn="ctr"/>
            <a:r>
              <a:rPr lang="en-US" sz="2800" dirty="0">
                <a:solidFill>
                  <a:srgbClr val="44841A"/>
                </a:solidFill>
              </a:rPr>
              <a:t>Does everyone have the things they need to thrive?</a:t>
            </a:r>
          </a:p>
        </p:txBody>
      </p:sp>
      <p:sp>
        <p:nvSpPr>
          <p:cNvPr id="120" name="Title 4">
            <a:extLst>
              <a:ext uri="{FF2B5EF4-FFF2-40B4-BE49-F238E27FC236}">
                <a16:creationId xmlns:a16="http://schemas.microsoft.com/office/drawing/2014/main" id="{7D240ED6-A55B-4774-AEDB-E27C5C8C91B7}"/>
              </a:ext>
            </a:extLst>
          </p:cNvPr>
          <p:cNvSpPr txBox="1">
            <a:spLocks/>
          </p:cNvSpPr>
          <p:nvPr/>
        </p:nvSpPr>
        <p:spPr>
          <a:xfrm>
            <a:off x="4150549" y="1155404"/>
            <a:ext cx="4557205" cy="706311"/>
          </a:xfrm>
          <a:prstGeom prst="rect">
            <a:avLst/>
          </a:prstGeom>
        </p:spPr>
        <p:txBody>
          <a:bodyPr/>
          <a:lstStyle>
            <a:lvl1pPr algn="l" defTabSz="457200" rtl="0" eaLnBrk="0" fontAlgn="base" hangingPunct="0">
              <a:spcBef>
                <a:spcPct val="0"/>
              </a:spcBef>
              <a:spcAft>
                <a:spcPct val="0"/>
              </a:spcAft>
              <a:defRPr sz="2700" b="1" kern="1200">
                <a:solidFill>
                  <a:schemeClr val="tx1"/>
                </a:solidFill>
                <a:latin typeface="+mj-lt"/>
                <a:ea typeface="ＭＳ Ｐゴシック" charset="0"/>
                <a:cs typeface="ＭＳ Ｐゴシック" charset="0"/>
              </a:defRPr>
            </a:lvl1pPr>
            <a:lvl2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endParaRPr lang="en-US" sz="2400" dirty="0">
              <a:solidFill>
                <a:srgbClr val="44841A"/>
              </a:solidFill>
            </a:endParaRPr>
          </a:p>
        </p:txBody>
      </p:sp>
      <p:sp>
        <p:nvSpPr>
          <p:cNvPr id="123" name="Speech Bubble: Rectangle with Corners Rounded 122">
            <a:extLst>
              <a:ext uri="{FF2B5EF4-FFF2-40B4-BE49-F238E27FC236}">
                <a16:creationId xmlns:a16="http://schemas.microsoft.com/office/drawing/2014/main" id="{6E9761B7-E050-4BC6-9B93-28A73E489163}"/>
              </a:ext>
            </a:extLst>
          </p:cNvPr>
          <p:cNvSpPr/>
          <p:nvPr/>
        </p:nvSpPr>
        <p:spPr>
          <a:xfrm>
            <a:off x="717867" y="1118307"/>
            <a:ext cx="3686493" cy="1152487"/>
          </a:xfrm>
          <a:prstGeom prst="wedgeRoundRectCallout">
            <a:avLst>
              <a:gd name="adj1" fmla="val 816"/>
              <a:gd name="adj2" fmla="val 63133"/>
              <a:gd name="adj3" fmla="val 16667"/>
            </a:avLst>
          </a:prstGeom>
          <a:solidFill>
            <a:srgbClr val="44841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solidFill>
                  <a:schemeClr val="bg1"/>
                </a:solidFill>
              </a:rPr>
              <a:t>Huge progress has been made in ending extreme poverty around the world.</a:t>
            </a:r>
          </a:p>
        </p:txBody>
      </p:sp>
      <p:sp>
        <p:nvSpPr>
          <p:cNvPr id="124" name="Speech Bubble: Rectangle with Corners Rounded 123">
            <a:extLst>
              <a:ext uri="{FF2B5EF4-FFF2-40B4-BE49-F238E27FC236}">
                <a16:creationId xmlns:a16="http://schemas.microsoft.com/office/drawing/2014/main" id="{098144E1-239B-41A3-9888-F6E012BD6835}"/>
              </a:ext>
            </a:extLst>
          </p:cNvPr>
          <p:cNvSpPr/>
          <p:nvPr/>
        </p:nvSpPr>
        <p:spPr>
          <a:xfrm>
            <a:off x="397826" y="2646992"/>
            <a:ext cx="4326573" cy="1720723"/>
          </a:xfrm>
          <a:prstGeom prst="wedgeRoundRectCallout">
            <a:avLst>
              <a:gd name="adj1" fmla="val 816"/>
              <a:gd name="adj2" fmla="val 63133"/>
              <a:gd name="adj3" fmla="val 16667"/>
            </a:avLst>
          </a:prstGeom>
          <a:solidFill>
            <a:srgbClr val="44841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solidFill>
                  <a:schemeClr val="bg1"/>
                </a:solidFill>
              </a:rPr>
              <a:t>But the effects of the Covid-19 pandemic, the climate crisis, conflict and the rising cost of living are now pushing more people into (or further into) poverty.</a:t>
            </a:r>
          </a:p>
        </p:txBody>
      </p:sp>
    </p:spTree>
    <p:extLst>
      <p:ext uri="{BB962C8B-B14F-4D97-AF65-F5344CB8AC3E}">
        <p14:creationId xmlns:p14="http://schemas.microsoft.com/office/powerpoint/2010/main" val="998256386"/>
      </p:ext>
    </p:extLst>
  </p:cSld>
  <p:clrMapOvr>
    <a:masterClrMapping/>
  </p:clrMapOvr>
</p:sld>
</file>

<file path=ppt/theme/theme1.xml><?xml version="1.0" encoding="utf-8"?>
<a:theme xmlns:a="http://schemas.openxmlformats.org/drawingml/2006/main" name="Oxfam">
  <a:themeElements>
    <a:clrScheme name="Oxfam update">
      <a:dk1>
        <a:srgbClr val="000000"/>
      </a:dk1>
      <a:lt1>
        <a:sysClr val="window" lastClr="FFFFFF"/>
      </a:lt1>
      <a:dk2>
        <a:srgbClr val="323232"/>
      </a:dk2>
      <a:lt2>
        <a:srgbClr val="D9D9D9"/>
      </a:lt2>
      <a:accent1>
        <a:srgbClr val="61A534"/>
      </a:accent1>
      <a:accent2>
        <a:srgbClr val="E70052"/>
      </a:accent2>
      <a:accent3>
        <a:srgbClr val="069DD1"/>
      </a:accent3>
      <a:accent4>
        <a:srgbClr val="53287D"/>
      </a:accent4>
      <a:accent5>
        <a:srgbClr val="E43989"/>
      </a:accent5>
      <a:accent6>
        <a:srgbClr val="FBC53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19253</TotalTime>
  <Words>2045</Words>
  <Application>Microsoft Office PowerPoint</Application>
  <PresentationFormat>On-screen Show (16:9)</PresentationFormat>
  <Paragraphs>178</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Andale Mono</vt:lpstr>
      <vt:lpstr>Arial</vt:lpstr>
      <vt:lpstr>Arial Black</vt:lpstr>
      <vt:lpstr>Calibri</vt:lpstr>
      <vt:lpstr>Lucida Grande</vt:lpstr>
      <vt:lpstr>Oxfam</vt:lpstr>
      <vt:lpstr>Explore the work of Oxfam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Explore the work of Oxfam</dc:title>
  <dc:creator>Oxfam Education</dc:creator>
  <cp:lastModifiedBy>Liz Newbon</cp:lastModifiedBy>
  <cp:revision>1113</cp:revision>
  <cp:lastPrinted>2018-09-28T11:21:33Z</cp:lastPrinted>
  <dcterms:created xsi:type="dcterms:W3CDTF">2018-08-03T09:59:37Z</dcterms:created>
  <dcterms:modified xsi:type="dcterms:W3CDTF">2022-10-05T20:36:54Z</dcterms:modified>
</cp:coreProperties>
</file>