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4" r:id="rId2"/>
    <p:sldId id="355" r:id="rId3"/>
    <p:sldId id="350" r:id="rId4"/>
    <p:sldId id="364" r:id="rId5"/>
    <p:sldId id="366" r:id="rId6"/>
    <p:sldId id="367" r:id="rId7"/>
    <p:sldId id="331" r:id="rId8"/>
    <p:sldId id="330" r:id="rId9"/>
    <p:sldId id="336" r:id="rId10"/>
    <p:sldId id="332" r:id="rId11"/>
    <p:sldId id="351" r:id="rId12"/>
    <p:sldId id="338" r:id="rId13"/>
    <p:sldId id="363" r:id="rId14"/>
    <p:sldId id="360" r:id="rId15"/>
    <p:sldId id="368" r:id="rId16"/>
    <p:sldId id="365" r:id="rId17"/>
    <p:sldId id="353" r:id="rId18"/>
    <p:sldId id="342" r:id="rId19"/>
    <p:sldId id="345" r:id="rId20"/>
    <p:sldId id="329" r:id="rId21"/>
    <p:sldId id="346"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initials="A" lastIdx="1" clrIdx="0"/>
  <p:cmAuthor id="1" name="user" initials="u" lastIdx="3" clrIdx="1"/>
  <p:cmAuthor id="2" name="Windows User" initials="WU" lastIdx="1" clrIdx="2"/>
  <p:cmAuthor id="3" name="LB 1" initials="L1" lastIdx="3" clrIdx="3">
    <p:extLst>
      <p:ext uri="{19B8F6BF-5375-455C-9EA6-DF929625EA0E}">
        <p15:presenceInfo xmlns:p15="http://schemas.microsoft.com/office/powerpoint/2012/main" userId="801829335a8cd6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8B458D"/>
    <a:srgbClr val="61A534"/>
    <a:srgbClr val="F1800F"/>
    <a:srgbClr val="5A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7FEB2-3171-49D0-8AC1-EFFA5D95954F}" v="5" dt="2022-10-21T13:45:00.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62915" autoAdjust="0"/>
  </p:normalViewPr>
  <p:slideViewPr>
    <p:cSldViewPr>
      <p:cViewPr varScale="1">
        <p:scale>
          <a:sx n="70" d="100"/>
          <a:sy n="70" d="100"/>
        </p:scale>
        <p:origin x="28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laverty" userId="352e8b62f5b209eb" providerId="LiveId" clId="{10B7FEB2-3171-49D0-8AC1-EFFA5D95954F}"/>
    <pc:docChg chg="undo custSel modSld">
      <pc:chgData name="John Mclaverty" userId="352e8b62f5b209eb" providerId="LiveId" clId="{10B7FEB2-3171-49D0-8AC1-EFFA5D95954F}" dt="2022-10-21T13:48:16.943" v="21" actId="1076"/>
      <pc:docMkLst>
        <pc:docMk/>
      </pc:docMkLst>
      <pc:sldChg chg="modSp mod">
        <pc:chgData name="John Mclaverty" userId="352e8b62f5b209eb" providerId="LiveId" clId="{10B7FEB2-3171-49D0-8AC1-EFFA5D95954F}" dt="2022-10-21T13:48:16.943" v="21" actId="1076"/>
        <pc:sldMkLst>
          <pc:docMk/>
          <pc:sldMk cId="4114810998" sldId="336"/>
        </pc:sldMkLst>
        <pc:spChg chg="mod">
          <ac:chgData name="John Mclaverty" userId="352e8b62f5b209eb" providerId="LiveId" clId="{10B7FEB2-3171-49D0-8AC1-EFFA5D95954F}" dt="2022-10-21T13:48:16.943" v="21" actId="1076"/>
          <ac:spMkLst>
            <pc:docMk/>
            <pc:sldMk cId="4114810998" sldId="336"/>
            <ac:spMk id="11" creationId="{00000000-0000-0000-0000-000000000000}"/>
          </ac:spMkLst>
        </pc:spChg>
        <pc:spChg chg="mod">
          <ac:chgData name="John Mclaverty" userId="352e8b62f5b209eb" providerId="LiveId" clId="{10B7FEB2-3171-49D0-8AC1-EFFA5D95954F}" dt="2022-10-21T13:47:53.858" v="19" actId="1076"/>
          <ac:spMkLst>
            <pc:docMk/>
            <pc:sldMk cId="4114810998" sldId="336"/>
            <ac:spMk id="12" creationId="{00000000-0000-0000-0000-000000000000}"/>
          </ac:spMkLst>
        </pc:spChg>
        <pc:spChg chg="mod">
          <ac:chgData name="John Mclaverty" userId="352e8b62f5b209eb" providerId="LiveId" clId="{10B7FEB2-3171-49D0-8AC1-EFFA5D95954F}" dt="2022-10-21T13:48:06.630" v="20" actId="1076"/>
          <ac:spMkLst>
            <pc:docMk/>
            <pc:sldMk cId="4114810998" sldId="336"/>
            <ac:spMk id="17" creationId="{00000000-0000-0000-0000-000000000000}"/>
          </ac:spMkLst>
        </pc:spChg>
      </pc:sldChg>
      <pc:sldChg chg="modSp mod">
        <pc:chgData name="John Mclaverty" userId="352e8b62f5b209eb" providerId="LiveId" clId="{10B7FEB2-3171-49D0-8AC1-EFFA5D95954F}" dt="2022-10-21T13:47:23.477" v="18" actId="1076"/>
        <pc:sldMkLst>
          <pc:docMk/>
          <pc:sldMk cId="2552848300" sldId="363"/>
        </pc:sldMkLst>
        <pc:spChg chg="mod">
          <ac:chgData name="John Mclaverty" userId="352e8b62f5b209eb" providerId="LiveId" clId="{10B7FEB2-3171-49D0-8AC1-EFFA5D95954F}" dt="2022-10-21T13:47:03.584" v="15" actId="20577"/>
          <ac:spMkLst>
            <pc:docMk/>
            <pc:sldMk cId="2552848300" sldId="363"/>
            <ac:spMk id="15377" creationId="{00000000-0000-0000-0000-000000000000}"/>
          </ac:spMkLst>
        </pc:spChg>
        <pc:spChg chg="mod">
          <ac:chgData name="John Mclaverty" userId="352e8b62f5b209eb" providerId="LiveId" clId="{10B7FEB2-3171-49D0-8AC1-EFFA5D95954F}" dt="2022-10-21T13:45:46.057" v="8" actId="20577"/>
          <ac:spMkLst>
            <pc:docMk/>
            <pc:sldMk cId="2552848300" sldId="363"/>
            <ac:spMk id="15378" creationId="{00000000-0000-0000-0000-000000000000}"/>
          </ac:spMkLst>
        </pc:spChg>
        <pc:grpChg chg="mod">
          <ac:chgData name="John Mclaverty" userId="352e8b62f5b209eb" providerId="LiveId" clId="{10B7FEB2-3171-49D0-8AC1-EFFA5D95954F}" dt="2022-10-21T13:47:17.907" v="17" actId="1076"/>
          <ac:grpSpMkLst>
            <pc:docMk/>
            <pc:sldMk cId="2552848300" sldId="363"/>
            <ac:grpSpMk id="8" creationId="{00000000-0000-0000-0000-000000000000}"/>
          </ac:grpSpMkLst>
        </pc:grpChg>
        <pc:cxnChg chg="mod">
          <ac:chgData name="John Mclaverty" userId="352e8b62f5b209eb" providerId="LiveId" clId="{10B7FEB2-3171-49D0-8AC1-EFFA5D95954F}" dt="2022-10-21T13:47:23.477" v="18" actId="1076"/>
          <ac:cxnSpMkLst>
            <pc:docMk/>
            <pc:sldMk cId="2552848300" sldId="363"/>
            <ac:cxnSpMk id="35" creationId="{00000000-0000-0000-0000-000000000000}"/>
          </ac:cxnSpMkLst>
        </pc:cxnChg>
        <pc:cxnChg chg="mod">
          <ac:chgData name="John Mclaverty" userId="352e8b62f5b209eb" providerId="LiveId" clId="{10B7FEB2-3171-49D0-8AC1-EFFA5D95954F}" dt="2022-10-21T13:46:31.427" v="12" actId="1076"/>
          <ac:cxnSpMkLst>
            <pc:docMk/>
            <pc:sldMk cId="2552848300" sldId="363"/>
            <ac:cxnSpMk id="36" creationId="{00000000-0000-0000-0000-000000000000}"/>
          </ac:cxnSpMkLst>
        </pc:cxnChg>
      </pc:sldChg>
      <pc:sldChg chg="addSp delSp modSp">
        <pc:chgData name="John Mclaverty" userId="352e8b62f5b209eb" providerId="LiveId" clId="{10B7FEB2-3171-49D0-8AC1-EFFA5D95954F}" dt="2022-10-21T13:45:00.478" v="4" actId="1076"/>
        <pc:sldMkLst>
          <pc:docMk/>
          <pc:sldMk cId="2919808454" sldId="365"/>
        </pc:sldMkLst>
        <pc:picChg chg="add mod">
          <ac:chgData name="John Mclaverty" userId="352e8b62f5b209eb" providerId="LiveId" clId="{10B7FEB2-3171-49D0-8AC1-EFFA5D95954F}" dt="2022-10-21T13:45:00.478" v="4" actId="1076"/>
          <ac:picMkLst>
            <pc:docMk/>
            <pc:sldMk cId="2919808454" sldId="365"/>
            <ac:picMk id="2" creationId="{77A8B262-D723-2895-25D2-AAF9BE2017DB}"/>
          </ac:picMkLst>
        </pc:picChg>
        <pc:picChg chg="del">
          <ac:chgData name="John Mclaverty" userId="352e8b62f5b209eb" providerId="LiveId" clId="{10B7FEB2-3171-49D0-8AC1-EFFA5D95954F}" dt="2022-10-21T13:44:29.448" v="0" actId="478"/>
          <ac:picMkLst>
            <pc:docMk/>
            <pc:sldMk cId="2919808454" sldId="365"/>
            <ac:picMk id="37" creationId="{41844156-C655-71D5-CB03-8FBE7C290D14}"/>
          </ac:picMkLst>
        </pc:picChg>
      </pc:sldChg>
    </pc:docChg>
  </pc:docChgLst>
  <pc:docChgLst>
    <pc:chgData name="John Mclaverty" userId="352e8b62f5b209eb" providerId="LiveId" clId="{DFBB284A-7A67-466E-9B08-34EAABF2F299}"/>
    <pc:docChg chg="undo redo custSel addSld delSld modSld sldOrd">
      <pc:chgData name="John Mclaverty" userId="352e8b62f5b209eb" providerId="LiveId" clId="{DFBB284A-7A67-466E-9B08-34EAABF2F299}" dt="2022-10-03T11:45:21.566" v="3083" actId="207"/>
      <pc:docMkLst>
        <pc:docMk/>
      </pc:docMkLst>
      <pc:sldChg chg="addSp delSp modSp mod modNotesTx">
        <pc:chgData name="John Mclaverty" userId="352e8b62f5b209eb" providerId="LiveId" clId="{DFBB284A-7A67-466E-9B08-34EAABF2F299}" dt="2022-09-29T12:53:37.156" v="1988" actId="1076"/>
        <pc:sldMkLst>
          <pc:docMk/>
          <pc:sldMk cId="2037996251" sldId="329"/>
        </pc:sldMkLst>
        <pc:spChg chg="mod">
          <ac:chgData name="John Mclaverty" userId="352e8b62f5b209eb" providerId="LiveId" clId="{DFBB284A-7A67-466E-9B08-34EAABF2F299}" dt="2022-09-29T12:53:37.156" v="1988" actId="1076"/>
          <ac:spMkLst>
            <pc:docMk/>
            <pc:sldMk cId="2037996251" sldId="329"/>
            <ac:spMk id="3" creationId="{00000000-0000-0000-0000-000000000000}"/>
          </ac:spMkLst>
        </pc:spChg>
        <pc:spChg chg="add mod">
          <ac:chgData name="John Mclaverty" userId="352e8b62f5b209eb" providerId="LiveId" clId="{DFBB284A-7A67-466E-9B08-34EAABF2F299}" dt="2022-09-29T12:52:47.060" v="1985" actId="115"/>
          <ac:spMkLst>
            <pc:docMk/>
            <pc:sldMk cId="2037996251" sldId="329"/>
            <ac:spMk id="5" creationId="{9DC169AD-F66E-B597-15CF-13621BD8E525}"/>
          </ac:spMkLst>
        </pc:spChg>
        <pc:picChg chg="add mod">
          <ac:chgData name="John Mclaverty" userId="352e8b62f5b209eb" providerId="LiveId" clId="{DFBB284A-7A67-466E-9B08-34EAABF2F299}" dt="2022-09-29T12:46:03.054" v="1832" actId="962"/>
          <ac:picMkLst>
            <pc:docMk/>
            <pc:sldMk cId="2037996251" sldId="329"/>
            <ac:picMk id="4" creationId="{2E841553-EC9F-0424-4228-825A24FB8CAB}"/>
          </ac:picMkLst>
        </pc:picChg>
        <pc:picChg chg="del">
          <ac:chgData name="John Mclaverty" userId="352e8b62f5b209eb" providerId="LiveId" clId="{DFBB284A-7A67-466E-9B08-34EAABF2F299}" dt="2022-09-29T12:45:59.152" v="1829" actId="478"/>
          <ac:picMkLst>
            <pc:docMk/>
            <pc:sldMk cId="2037996251" sldId="329"/>
            <ac:picMk id="1026" creationId="{00000000-0000-0000-0000-000000000000}"/>
          </ac:picMkLst>
        </pc:picChg>
      </pc:sldChg>
      <pc:sldChg chg="modSp mod modNotesTx">
        <pc:chgData name="John Mclaverty" userId="352e8b62f5b209eb" providerId="LiveId" clId="{DFBB284A-7A67-466E-9B08-34EAABF2F299}" dt="2022-10-03T11:30:33.410" v="2908" actId="20577"/>
        <pc:sldMkLst>
          <pc:docMk/>
          <pc:sldMk cId="4114810998" sldId="336"/>
        </pc:sldMkLst>
        <pc:spChg chg="mod">
          <ac:chgData name="John Mclaverty" userId="352e8b62f5b209eb" providerId="LiveId" clId="{DFBB284A-7A67-466E-9B08-34EAABF2F299}" dt="2022-09-28T16:45:51.769" v="437" actId="20577"/>
          <ac:spMkLst>
            <pc:docMk/>
            <pc:sldMk cId="4114810998" sldId="336"/>
            <ac:spMk id="4" creationId="{00000000-0000-0000-0000-000000000000}"/>
          </ac:spMkLst>
        </pc:spChg>
        <pc:spChg chg="mod">
          <ac:chgData name="John Mclaverty" userId="352e8b62f5b209eb" providerId="LiveId" clId="{DFBB284A-7A67-466E-9B08-34EAABF2F299}" dt="2022-09-28T16:43:15.004" v="393" actId="20577"/>
          <ac:spMkLst>
            <pc:docMk/>
            <pc:sldMk cId="4114810998" sldId="336"/>
            <ac:spMk id="10" creationId="{00000000-0000-0000-0000-000000000000}"/>
          </ac:spMkLst>
        </pc:spChg>
        <pc:spChg chg="mod">
          <ac:chgData name="John Mclaverty" userId="352e8b62f5b209eb" providerId="LiveId" clId="{DFBB284A-7A67-466E-9B08-34EAABF2F299}" dt="2022-09-28T16:44:57.411" v="423" actId="20577"/>
          <ac:spMkLst>
            <pc:docMk/>
            <pc:sldMk cId="4114810998" sldId="336"/>
            <ac:spMk id="11" creationId="{00000000-0000-0000-0000-000000000000}"/>
          </ac:spMkLst>
        </pc:spChg>
        <pc:spChg chg="mod">
          <ac:chgData name="John Mclaverty" userId="352e8b62f5b209eb" providerId="LiveId" clId="{DFBB284A-7A67-466E-9B08-34EAABF2F299}" dt="2022-09-28T16:44:11.532" v="413" actId="20577"/>
          <ac:spMkLst>
            <pc:docMk/>
            <pc:sldMk cId="4114810998" sldId="336"/>
            <ac:spMk id="12" creationId="{00000000-0000-0000-0000-000000000000}"/>
          </ac:spMkLst>
        </pc:spChg>
        <pc:spChg chg="mod">
          <ac:chgData name="John Mclaverty" userId="352e8b62f5b209eb" providerId="LiveId" clId="{DFBB284A-7A67-466E-9B08-34EAABF2F299}" dt="2022-09-28T16:46:20.878" v="449"/>
          <ac:spMkLst>
            <pc:docMk/>
            <pc:sldMk cId="4114810998" sldId="336"/>
            <ac:spMk id="14" creationId="{00000000-0000-0000-0000-000000000000}"/>
          </ac:spMkLst>
        </pc:spChg>
        <pc:spChg chg="mod">
          <ac:chgData name="John Mclaverty" userId="352e8b62f5b209eb" providerId="LiveId" clId="{DFBB284A-7A67-466E-9B08-34EAABF2F299}" dt="2022-09-28T16:46:07.737" v="445" actId="20577"/>
          <ac:spMkLst>
            <pc:docMk/>
            <pc:sldMk cId="4114810998" sldId="336"/>
            <ac:spMk id="17" creationId="{00000000-0000-0000-0000-000000000000}"/>
          </ac:spMkLst>
        </pc:spChg>
      </pc:sldChg>
      <pc:sldChg chg="modSp mod modNotesTx">
        <pc:chgData name="John Mclaverty" userId="352e8b62f5b209eb" providerId="LiveId" clId="{DFBB284A-7A67-466E-9B08-34EAABF2F299}" dt="2022-09-29T12:40:01.708" v="1828" actId="20577"/>
        <pc:sldMkLst>
          <pc:docMk/>
          <pc:sldMk cId="134390384" sldId="342"/>
        </pc:sldMkLst>
        <pc:spChg chg="mod">
          <ac:chgData name="John Mclaverty" userId="352e8b62f5b209eb" providerId="LiveId" clId="{DFBB284A-7A67-466E-9B08-34EAABF2F299}" dt="2022-09-29T09:59:23.939" v="1724" actId="20577"/>
          <ac:spMkLst>
            <pc:docMk/>
            <pc:sldMk cId="134390384" sldId="342"/>
            <ac:spMk id="3" creationId="{00000000-0000-0000-0000-000000000000}"/>
          </ac:spMkLst>
        </pc:spChg>
      </pc:sldChg>
      <pc:sldChg chg="modNotesTx">
        <pc:chgData name="John Mclaverty" userId="352e8b62f5b209eb" providerId="LiveId" clId="{DFBB284A-7A67-466E-9B08-34EAABF2F299}" dt="2022-09-29T12:58:25.304" v="1998" actId="20577"/>
        <pc:sldMkLst>
          <pc:docMk/>
          <pc:sldMk cId="0" sldId="346"/>
        </pc:sldMkLst>
      </pc:sldChg>
      <pc:sldChg chg="modSp mod">
        <pc:chgData name="John Mclaverty" userId="352e8b62f5b209eb" providerId="LiveId" clId="{DFBB284A-7A67-466E-9B08-34EAABF2F299}" dt="2022-09-26T16:53:26.206" v="249" actId="1076"/>
        <pc:sldMkLst>
          <pc:docMk/>
          <pc:sldMk cId="0" sldId="350"/>
        </pc:sldMkLst>
        <pc:spChg chg="mod">
          <ac:chgData name="John Mclaverty" userId="352e8b62f5b209eb" providerId="LiveId" clId="{DFBB284A-7A67-466E-9B08-34EAABF2F299}" dt="2022-09-26T16:53:05.895" v="247" actId="20577"/>
          <ac:spMkLst>
            <pc:docMk/>
            <pc:sldMk cId="0" sldId="350"/>
            <ac:spMk id="6153" creationId="{00000000-0000-0000-0000-000000000000}"/>
          </ac:spMkLst>
        </pc:spChg>
        <pc:cxnChg chg="mod">
          <ac:chgData name="John Mclaverty" userId="352e8b62f5b209eb" providerId="LiveId" clId="{DFBB284A-7A67-466E-9B08-34EAABF2F299}" dt="2022-09-26T16:53:26.206" v="249" actId="1076"/>
          <ac:cxnSpMkLst>
            <pc:docMk/>
            <pc:sldMk cId="0" sldId="350"/>
            <ac:cxnSpMk id="24" creationId="{00000000-0000-0000-0000-000000000000}"/>
          </ac:cxnSpMkLst>
        </pc:cxnChg>
      </pc:sldChg>
      <pc:sldChg chg="modNotesTx">
        <pc:chgData name="John Mclaverty" userId="352e8b62f5b209eb" providerId="LiveId" clId="{DFBB284A-7A67-466E-9B08-34EAABF2F299}" dt="2022-10-03T11:27:19.871" v="2847" actId="20577"/>
        <pc:sldMkLst>
          <pc:docMk/>
          <pc:sldMk cId="2041627685" sldId="355"/>
        </pc:sldMkLst>
      </pc:sldChg>
      <pc:sldChg chg="del">
        <pc:chgData name="John Mclaverty" userId="352e8b62f5b209eb" providerId="LiveId" clId="{DFBB284A-7A67-466E-9B08-34EAABF2F299}" dt="2022-09-28T16:27:18.245" v="365" actId="2696"/>
        <pc:sldMkLst>
          <pc:docMk/>
          <pc:sldMk cId="3936690978" sldId="358"/>
        </pc:sldMkLst>
      </pc:sldChg>
      <pc:sldChg chg="addSp delSp modSp mod modNotesTx">
        <pc:chgData name="John Mclaverty" userId="352e8b62f5b209eb" providerId="LiveId" clId="{DFBB284A-7A67-466E-9B08-34EAABF2F299}" dt="2022-09-29T13:57:14.771" v="2821"/>
        <pc:sldMkLst>
          <pc:docMk/>
          <pc:sldMk cId="3851282247" sldId="360"/>
        </pc:sldMkLst>
        <pc:grpChg chg="add del mod">
          <ac:chgData name="John Mclaverty" userId="352e8b62f5b209eb" providerId="LiveId" clId="{DFBB284A-7A67-466E-9B08-34EAABF2F299}" dt="2022-09-29T13:40:41.764" v="2033" actId="21"/>
          <ac:grpSpMkLst>
            <pc:docMk/>
            <pc:sldMk cId="3851282247" sldId="360"/>
            <ac:grpSpMk id="2" creationId="{00000000-0000-0000-0000-000000000000}"/>
          </ac:grpSpMkLst>
        </pc:grpChg>
        <pc:picChg chg="add mod">
          <ac:chgData name="John Mclaverty" userId="352e8b62f5b209eb" providerId="LiveId" clId="{DFBB284A-7A67-466E-9B08-34EAABF2F299}" dt="2022-09-29T13:38:06.688" v="2010" actId="1076"/>
          <ac:picMkLst>
            <pc:docMk/>
            <pc:sldMk cId="3851282247" sldId="360"/>
            <ac:picMk id="4" creationId="{0D210D9F-3B67-E2CF-AE79-51947920ECA5}"/>
          </ac:picMkLst>
        </pc:picChg>
        <pc:picChg chg="add mod">
          <ac:chgData name="John Mclaverty" userId="352e8b62f5b209eb" providerId="LiveId" clId="{DFBB284A-7A67-466E-9B08-34EAABF2F299}" dt="2022-09-29T13:39:31.432" v="2023" actId="1076"/>
          <ac:picMkLst>
            <pc:docMk/>
            <pc:sldMk cId="3851282247" sldId="360"/>
            <ac:picMk id="7" creationId="{023863BE-E1FF-D236-64BF-267D4188DBC0}"/>
          </ac:picMkLst>
        </pc:picChg>
        <pc:picChg chg="add mod">
          <ac:chgData name="John Mclaverty" userId="352e8b62f5b209eb" providerId="LiveId" clId="{DFBB284A-7A67-466E-9B08-34EAABF2F299}" dt="2022-09-29T13:40:34.762" v="2032" actId="14100"/>
          <ac:picMkLst>
            <pc:docMk/>
            <pc:sldMk cId="3851282247" sldId="360"/>
            <ac:picMk id="9" creationId="{E46FCE56-DCF0-20CA-2427-1B332605DEC9}"/>
          </ac:picMkLst>
        </pc:picChg>
        <pc:picChg chg="add mod">
          <ac:chgData name="John Mclaverty" userId="352e8b62f5b209eb" providerId="LiveId" clId="{DFBB284A-7A67-466E-9B08-34EAABF2F299}" dt="2022-09-29T13:41:13.037" v="2039" actId="14100"/>
          <ac:picMkLst>
            <pc:docMk/>
            <pc:sldMk cId="3851282247" sldId="360"/>
            <ac:picMk id="11" creationId="{E3FB1625-C0C3-99C3-CED9-73EAB8712B01}"/>
          </ac:picMkLst>
        </pc:picChg>
        <pc:picChg chg="add mod">
          <ac:chgData name="John Mclaverty" userId="352e8b62f5b209eb" providerId="LiveId" clId="{DFBB284A-7A67-466E-9B08-34EAABF2F299}" dt="2022-09-29T13:42:04.929" v="2047" actId="1076"/>
          <ac:picMkLst>
            <pc:docMk/>
            <pc:sldMk cId="3851282247" sldId="360"/>
            <ac:picMk id="13" creationId="{16AB9D85-1667-1C49-F8C0-9DD1CE2B2384}"/>
          </ac:picMkLst>
        </pc:picChg>
        <pc:picChg chg="add del">
          <ac:chgData name="John Mclaverty" userId="352e8b62f5b209eb" providerId="LiveId" clId="{DFBB284A-7A67-466E-9B08-34EAABF2F299}" dt="2022-09-29T13:38:27.221" v="2013" actId="21"/>
          <ac:picMkLst>
            <pc:docMk/>
            <pc:sldMk cId="3851282247" sldId="360"/>
            <ac:picMk id="41989" creationId="{00000000-0000-0000-0000-000000000000}"/>
          </ac:picMkLst>
        </pc:picChg>
        <pc:picChg chg="del">
          <ac:chgData name="John Mclaverty" userId="352e8b62f5b209eb" providerId="LiveId" clId="{DFBB284A-7A67-466E-9B08-34EAABF2F299}" dt="2022-09-29T13:31:10.805" v="2003" actId="21"/>
          <ac:picMkLst>
            <pc:docMk/>
            <pc:sldMk cId="3851282247" sldId="360"/>
            <ac:picMk id="41990" creationId="{00000000-0000-0000-0000-000000000000}"/>
          </ac:picMkLst>
        </pc:picChg>
        <pc:picChg chg="del">
          <ac:chgData name="John Mclaverty" userId="352e8b62f5b209eb" providerId="LiveId" clId="{DFBB284A-7A67-466E-9B08-34EAABF2F299}" dt="2022-09-29T13:39:52.167" v="2026" actId="21"/>
          <ac:picMkLst>
            <pc:docMk/>
            <pc:sldMk cId="3851282247" sldId="360"/>
            <ac:picMk id="41991" creationId="{00000000-0000-0000-0000-000000000000}"/>
          </ac:picMkLst>
        </pc:picChg>
        <pc:picChg chg="del topLvl">
          <ac:chgData name="John Mclaverty" userId="352e8b62f5b209eb" providerId="LiveId" clId="{DFBB284A-7A67-466E-9B08-34EAABF2F299}" dt="2022-09-29T13:40:41.764" v="2033" actId="21"/>
          <ac:picMkLst>
            <pc:docMk/>
            <pc:sldMk cId="3851282247" sldId="360"/>
            <ac:picMk id="41992" creationId="{00000000-0000-0000-0000-000000000000}"/>
          </ac:picMkLst>
        </pc:picChg>
        <pc:picChg chg="del topLvl">
          <ac:chgData name="John Mclaverty" userId="352e8b62f5b209eb" providerId="LiveId" clId="{DFBB284A-7A67-466E-9B08-34EAABF2F299}" dt="2022-09-29T13:41:20.982" v="2040" actId="21"/>
          <ac:picMkLst>
            <pc:docMk/>
            <pc:sldMk cId="3851282247" sldId="360"/>
            <ac:picMk id="41993" creationId="{00000000-0000-0000-0000-000000000000}"/>
          </ac:picMkLst>
        </pc:picChg>
      </pc:sldChg>
      <pc:sldChg chg="del">
        <pc:chgData name="John Mclaverty" userId="352e8b62f5b209eb" providerId="LiveId" clId="{DFBB284A-7A67-466E-9B08-34EAABF2F299}" dt="2022-09-29T08:11:54.651" v="902" actId="2696"/>
        <pc:sldMkLst>
          <pc:docMk/>
          <pc:sldMk cId="2244377429" sldId="361"/>
        </pc:sldMkLst>
      </pc:sldChg>
      <pc:sldChg chg="del">
        <pc:chgData name="John Mclaverty" userId="352e8b62f5b209eb" providerId="LiveId" clId="{DFBB284A-7A67-466E-9B08-34EAABF2F299}" dt="2022-09-28T16:26:23.996" v="360" actId="2696"/>
        <pc:sldMkLst>
          <pc:docMk/>
          <pc:sldMk cId="1067519927" sldId="362"/>
        </pc:sldMkLst>
      </pc:sldChg>
      <pc:sldChg chg="addSp delSp modSp mod">
        <pc:chgData name="John Mclaverty" userId="352e8b62f5b209eb" providerId="LiveId" clId="{DFBB284A-7A67-466E-9B08-34EAABF2F299}" dt="2022-09-28T17:07:03.271" v="894" actId="1076"/>
        <pc:sldMkLst>
          <pc:docMk/>
          <pc:sldMk cId="2552848300" sldId="363"/>
        </pc:sldMkLst>
        <pc:spChg chg="mod">
          <ac:chgData name="John Mclaverty" userId="352e8b62f5b209eb" providerId="LiveId" clId="{DFBB284A-7A67-466E-9B08-34EAABF2F299}" dt="2022-09-28T17:02:43.627" v="857" actId="20577"/>
          <ac:spMkLst>
            <pc:docMk/>
            <pc:sldMk cId="2552848300" sldId="363"/>
            <ac:spMk id="15376" creationId="{00000000-0000-0000-0000-000000000000}"/>
          </ac:spMkLst>
        </pc:spChg>
        <pc:spChg chg="mod">
          <ac:chgData name="John Mclaverty" userId="352e8b62f5b209eb" providerId="LiveId" clId="{DFBB284A-7A67-466E-9B08-34EAABF2F299}" dt="2022-09-28T17:03:00.767" v="876" actId="20577"/>
          <ac:spMkLst>
            <pc:docMk/>
            <pc:sldMk cId="2552848300" sldId="363"/>
            <ac:spMk id="15380" creationId="{00000000-0000-0000-0000-000000000000}"/>
          </ac:spMkLst>
        </pc:spChg>
        <pc:grpChg chg="mod">
          <ac:chgData name="John Mclaverty" userId="352e8b62f5b209eb" providerId="LiveId" clId="{DFBB284A-7A67-466E-9B08-34EAABF2F299}" dt="2022-09-28T17:05:30.191" v="889" actId="1076"/>
          <ac:grpSpMkLst>
            <pc:docMk/>
            <pc:sldMk cId="2552848300" sldId="363"/>
            <ac:grpSpMk id="8" creationId="{00000000-0000-0000-0000-000000000000}"/>
          </ac:grpSpMkLst>
        </pc:grpChg>
        <pc:picChg chg="add mod">
          <ac:chgData name="John Mclaverty" userId="352e8b62f5b209eb" providerId="LiveId" clId="{DFBB284A-7A67-466E-9B08-34EAABF2F299}" dt="2022-09-28T17:03:58.626" v="884" actId="14100"/>
          <ac:picMkLst>
            <pc:docMk/>
            <pc:sldMk cId="2552848300" sldId="363"/>
            <ac:picMk id="5" creationId="{78F4EB7F-0084-0C6F-8FB0-A6A260E34B33}"/>
          </ac:picMkLst>
        </pc:picChg>
        <pc:picChg chg="add mod">
          <ac:chgData name="John Mclaverty" userId="352e8b62f5b209eb" providerId="LiveId" clId="{DFBB284A-7A67-466E-9B08-34EAABF2F299}" dt="2022-09-28T17:03:51.118" v="883" actId="1076"/>
          <ac:picMkLst>
            <pc:docMk/>
            <pc:sldMk cId="2552848300" sldId="363"/>
            <ac:picMk id="7" creationId="{981BF375-0A39-D14F-86DA-7034991F30CC}"/>
          </ac:picMkLst>
        </pc:picChg>
        <pc:picChg chg="del">
          <ac:chgData name="John Mclaverty" userId="352e8b62f5b209eb" providerId="LiveId" clId="{DFBB284A-7A67-466E-9B08-34EAABF2F299}" dt="2022-09-28T17:01:55.977" v="837" actId="478"/>
          <ac:picMkLst>
            <pc:docMk/>
            <pc:sldMk cId="2552848300" sldId="363"/>
            <ac:picMk id="23" creationId="{00000000-0000-0000-0000-000000000000}"/>
          </ac:picMkLst>
        </pc:picChg>
        <pc:picChg chg="mod">
          <ac:chgData name="John Mclaverty" userId="352e8b62f5b209eb" providerId="LiveId" clId="{DFBB284A-7A67-466E-9B08-34EAABF2F299}" dt="2022-09-28T17:04:03.871" v="885" actId="14100"/>
          <ac:picMkLst>
            <pc:docMk/>
            <pc:sldMk cId="2552848300" sldId="363"/>
            <ac:picMk id="25" creationId="{00000000-0000-0000-0000-000000000000}"/>
          </ac:picMkLst>
        </pc:picChg>
        <pc:picChg chg="del">
          <ac:chgData name="John Mclaverty" userId="352e8b62f5b209eb" providerId="LiveId" clId="{DFBB284A-7A67-466E-9B08-34EAABF2F299}" dt="2022-09-28T17:03:20.706" v="877" actId="478"/>
          <ac:picMkLst>
            <pc:docMk/>
            <pc:sldMk cId="2552848300" sldId="363"/>
            <ac:picMk id="28" creationId="{00000000-0000-0000-0000-000000000000}"/>
          </ac:picMkLst>
        </pc:picChg>
        <pc:cxnChg chg="mod">
          <ac:chgData name="John Mclaverty" userId="352e8b62f5b209eb" providerId="LiveId" clId="{DFBB284A-7A67-466E-9B08-34EAABF2F299}" dt="2022-09-28T17:07:03.271" v="894" actId="1076"/>
          <ac:cxnSpMkLst>
            <pc:docMk/>
            <pc:sldMk cId="2552848300" sldId="363"/>
            <ac:cxnSpMk id="6" creationId="{00000000-0000-0000-0000-000000000000}"/>
          </ac:cxnSpMkLst>
        </pc:cxnChg>
        <pc:cxnChg chg="mod">
          <ac:chgData name="John Mclaverty" userId="352e8b62f5b209eb" providerId="LiveId" clId="{DFBB284A-7A67-466E-9B08-34EAABF2F299}" dt="2022-09-28T17:06:57.054" v="893" actId="1076"/>
          <ac:cxnSpMkLst>
            <pc:docMk/>
            <pc:sldMk cId="2552848300" sldId="363"/>
            <ac:cxnSpMk id="34" creationId="{00000000-0000-0000-0000-000000000000}"/>
          </ac:cxnSpMkLst>
        </pc:cxnChg>
        <pc:cxnChg chg="mod">
          <ac:chgData name="John Mclaverty" userId="352e8b62f5b209eb" providerId="LiveId" clId="{DFBB284A-7A67-466E-9B08-34EAABF2F299}" dt="2022-09-28T17:06:39.446" v="892" actId="1076"/>
          <ac:cxnSpMkLst>
            <pc:docMk/>
            <pc:sldMk cId="2552848300" sldId="363"/>
            <ac:cxnSpMk id="35" creationId="{00000000-0000-0000-0000-000000000000}"/>
          </ac:cxnSpMkLst>
        </pc:cxnChg>
      </pc:sldChg>
      <pc:sldChg chg="addSp delSp modSp mod modNotesTx">
        <pc:chgData name="John Mclaverty" userId="352e8b62f5b209eb" providerId="LiveId" clId="{DFBB284A-7A67-466E-9B08-34EAABF2F299}" dt="2022-10-03T11:28:21.779" v="2904" actId="20577"/>
        <pc:sldMkLst>
          <pc:docMk/>
          <pc:sldMk cId="3430761190" sldId="364"/>
        </pc:sldMkLst>
        <pc:grpChg chg="mod">
          <ac:chgData name="John Mclaverty" userId="352e8b62f5b209eb" providerId="LiveId" clId="{DFBB284A-7A67-466E-9B08-34EAABF2F299}" dt="2022-09-28T15:48:25.907" v="259" actId="21"/>
          <ac:grpSpMkLst>
            <pc:docMk/>
            <pc:sldMk cId="3430761190" sldId="364"/>
            <ac:grpSpMk id="6" creationId="{00000000-0000-0000-0000-000000000000}"/>
          </ac:grpSpMkLst>
        </pc:grpChg>
        <pc:grpChg chg="mod">
          <ac:chgData name="John Mclaverty" userId="352e8b62f5b209eb" providerId="LiveId" clId="{DFBB284A-7A67-466E-9B08-34EAABF2F299}" dt="2022-09-28T15:47:07.211" v="257" actId="21"/>
          <ac:grpSpMkLst>
            <pc:docMk/>
            <pc:sldMk cId="3430761190" sldId="364"/>
            <ac:grpSpMk id="9" creationId="{00000000-0000-0000-0000-000000000000}"/>
          </ac:grpSpMkLst>
        </pc:grpChg>
        <pc:grpChg chg="mod">
          <ac:chgData name="John Mclaverty" userId="352e8b62f5b209eb" providerId="LiveId" clId="{DFBB284A-7A67-466E-9B08-34EAABF2F299}" dt="2022-09-29T08:48:56.112" v="1417" actId="478"/>
          <ac:grpSpMkLst>
            <pc:docMk/>
            <pc:sldMk cId="3430761190" sldId="364"/>
            <ac:grpSpMk id="10" creationId="{00000000-0000-0000-0000-000000000000}"/>
          </ac:grpSpMkLst>
        </pc:grpChg>
        <pc:grpChg chg="mod">
          <ac:chgData name="John Mclaverty" userId="352e8b62f5b209eb" providerId="LiveId" clId="{DFBB284A-7A67-466E-9B08-34EAABF2F299}" dt="2022-09-28T15:45:10.284" v="251" actId="478"/>
          <ac:grpSpMkLst>
            <pc:docMk/>
            <pc:sldMk cId="3430761190" sldId="364"/>
            <ac:grpSpMk id="13" creationId="{00000000-0000-0000-0000-000000000000}"/>
          </ac:grpSpMkLst>
        </pc:grpChg>
        <pc:picChg chg="add del mod">
          <ac:chgData name="John Mclaverty" userId="352e8b62f5b209eb" providerId="LiveId" clId="{DFBB284A-7A67-466E-9B08-34EAABF2F299}" dt="2022-09-29T08:49:06.529" v="1419" actId="21"/>
          <ac:picMkLst>
            <pc:docMk/>
            <pc:sldMk cId="3430761190" sldId="364"/>
            <ac:picMk id="2" creationId="{22082CD8-2597-1F39-C201-56C79F88BC4E}"/>
          </ac:picMkLst>
        </pc:picChg>
        <pc:picChg chg="del">
          <ac:chgData name="John Mclaverty" userId="352e8b62f5b209eb" providerId="LiveId" clId="{DFBB284A-7A67-466E-9B08-34EAABF2F299}" dt="2022-09-26T16:44:56.342" v="0" actId="478"/>
          <ac:picMkLst>
            <pc:docMk/>
            <pc:sldMk cId="3430761190" sldId="364"/>
            <ac:picMk id="3" creationId="{00000000-0000-0000-0000-000000000000}"/>
          </ac:picMkLst>
        </pc:picChg>
        <pc:picChg chg="add mod">
          <ac:chgData name="John Mclaverty" userId="352e8b62f5b209eb" providerId="LiveId" clId="{DFBB284A-7A67-466E-9B08-34EAABF2F299}" dt="2022-09-28T15:53:28.183" v="268" actId="1076"/>
          <ac:picMkLst>
            <pc:docMk/>
            <pc:sldMk cId="3430761190" sldId="364"/>
            <ac:picMk id="3" creationId="{7A93975C-A6BF-96D3-B5B0-C29CCE630A34}"/>
          </ac:picMkLst>
        </pc:picChg>
        <pc:picChg chg="add mod ord modCrop">
          <ac:chgData name="John Mclaverty" userId="352e8b62f5b209eb" providerId="LiveId" clId="{DFBB284A-7A67-466E-9B08-34EAABF2F299}" dt="2022-09-28T16:00:00.759" v="303" actId="166"/>
          <ac:picMkLst>
            <pc:docMk/>
            <pc:sldMk cId="3430761190" sldId="364"/>
            <ac:picMk id="4" creationId="{BDF7E4B9-4716-DE06-1343-0AC5D7A41054}"/>
          </ac:picMkLst>
        </pc:picChg>
        <pc:picChg chg="add mod">
          <ac:chgData name="John Mclaverty" userId="352e8b62f5b209eb" providerId="LiveId" clId="{DFBB284A-7A67-466E-9B08-34EAABF2F299}" dt="2022-09-28T15:55:02.370" v="276" actId="14100"/>
          <ac:picMkLst>
            <pc:docMk/>
            <pc:sldMk cId="3430761190" sldId="364"/>
            <ac:picMk id="7" creationId="{3D3067B3-9B97-5D8A-9A22-A211CC63C1BB}"/>
          </ac:picMkLst>
        </pc:picChg>
        <pc:picChg chg="add mod">
          <ac:chgData name="John Mclaverty" userId="352e8b62f5b209eb" providerId="LiveId" clId="{DFBB284A-7A67-466E-9B08-34EAABF2F299}" dt="2022-09-29T08:49:56.337" v="1427" actId="14100"/>
          <ac:picMkLst>
            <pc:docMk/>
            <pc:sldMk cId="3430761190" sldId="364"/>
            <ac:picMk id="8" creationId="{F8385379-2BDF-E1CC-7106-6C55C5059055}"/>
          </ac:picMkLst>
        </pc:picChg>
        <pc:picChg chg="add del mod modCrop">
          <ac:chgData name="John Mclaverty" userId="352e8b62f5b209eb" providerId="LiveId" clId="{DFBB284A-7A67-466E-9B08-34EAABF2F299}" dt="2022-09-28T15:57:25.579" v="286" actId="21"/>
          <ac:picMkLst>
            <pc:docMk/>
            <pc:sldMk cId="3430761190" sldId="364"/>
            <ac:picMk id="11" creationId="{601FB37A-0F88-1BD9-3C0E-FF06F8628684}"/>
          </ac:picMkLst>
        </pc:picChg>
        <pc:picChg chg="add mod">
          <ac:chgData name="John Mclaverty" userId="352e8b62f5b209eb" providerId="LiveId" clId="{DFBB284A-7A67-466E-9B08-34EAABF2F299}" dt="2022-09-28T16:00:18.302" v="305" actId="14100"/>
          <ac:picMkLst>
            <pc:docMk/>
            <pc:sldMk cId="3430761190" sldId="364"/>
            <ac:picMk id="14" creationId="{26B0901E-A8FA-A35F-E126-9037D2387FE5}"/>
          </ac:picMkLst>
        </pc:picChg>
        <pc:picChg chg="add mod">
          <ac:chgData name="John Mclaverty" userId="352e8b62f5b209eb" providerId="LiveId" clId="{DFBB284A-7A67-466E-9B08-34EAABF2F299}" dt="2022-09-28T16:02:18.449" v="318" actId="14100"/>
          <ac:picMkLst>
            <pc:docMk/>
            <pc:sldMk cId="3430761190" sldId="364"/>
            <ac:picMk id="16" creationId="{5B3628E9-9D33-B168-B1D0-C2580B7704B5}"/>
          </ac:picMkLst>
        </pc:picChg>
        <pc:picChg chg="add mod">
          <ac:chgData name="John Mclaverty" userId="352e8b62f5b209eb" providerId="LiveId" clId="{DFBB284A-7A67-466E-9B08-34EAABF2F299}" dt="2022-09-28T16:04:17.421" v="329" actId="1076"/>
          <ac:picMkLst>
            <pc:docMk/>
            <pc:sldMk cId="3430761190" sldId="364"/>
            <ac:picMk id="18" creationId="{26C13E12-BEED-F4AF-0C41-8C1AC20E113E}"/>
          </ac:picMkLst>
        </pc:picChg>
        <pc:picChg chg="add mod">
          <ac:chgData name="John Mclaverty" userId="352e8b62f5b209eb" providerId="LiveId" clId="{DFBB284A-7A67-466E-9B08-34EAABF2F299}" dt="2022-09-28T16:05:22.426" v="336" actId="14100"/>
          <ac:picMkLst>
            <pc:docMk/>
            <pc:sldMk cId="3430761190" sldId="364"/>
            <ac:picMk id="20" creationId="{83310356-5B03-4D90-F5E3-FFE4B2F6FCB5}"/>
          </ac:picMkLst>
        </pc:picChg>
        <pc:picChg chg="add mod">
          <ac:chgData name="John Mclaverty" userId="352e8b62f5b209eb" providerId="LiveId" clId="{DFBB284A-7A67-466E-9B08-34EAABF2F299}" dt="2022-09-28T16:08:45.184" v="353" actId="14100"/>
          <ac:picMkLst>
            <pc:docMk/>
            <pc:sldMk cId="3430761190" sldId="364"/>
            <ac:picMk id="22" creationId="{64A03922-56E2-6160-E5B1-899EC4D647E1}"/>
          </ac:picMkLst>
        </pc:picChg>
        <pc:picChg chg="del mod">
          <ac:chgData name="John Mclaverty" userId="352e8b62f5b209eb" providerId="LiveId" clId="{DFBB284A-7A67-466E-9B08-34EAABF2F299}" dt="2022-09-28T15:48:33.802" v="260" actId="21"/>
          <ac:picMkLst>
            <pc:docMk/>
            <pc:sldMk cId="3430761190" sldId="364"/>
            <ac:picMk id="43"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46" creationId="{00000000-0000-0000-0000-000000000000}"/>
          </ac:picMkLst>
        </pc:picChg>
        <pc:picChg chg="del mod">
          <ac:chgData name="John Mclaverty" userId="352e8b62f5b209eb" providerId="LiveId" clId="{DFBB284A-7A67-466E-9B08-34EAABF2F299}" dt="2022-09-28T15:47:13.583" v="258" actId="21"/>
          <ac:picMkLst>
            <pc:docMk/>
            <pc:sldMk cId="3430761190" sldId="364"/>
            <ac:picMk id="53"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54" creationId="{00000000-0000-0000-0000-000000000000}"/>
          </ac:picMkLst>
        </pc:picChg>
        <pc:picChg chg="del mod">
          <ac:chgData name="John Mclaverty" userId="352e8b62f5b209eb" providerId="LiveId" clId="{DFBB284A-7A67-466E-9B08-34EAABF2F299}" dt="2022-09-28T15:46:57.702" v="256" actId="21"/>
          <ac:picMkLst>
            <pc:docMk/>
            <pc:sldMk cId="3430761190" sldId="364"/>
            <ac:picMk id="59"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61"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66"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73"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74"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1026"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13320" creationId="{00000000-0000-0000-0000-000000000000}"/>
          </ac:picMkLst>
        </pc:picChg>
        <pc:picChg chg="del">
          <ac:chgData name="John Mclaverty" userId="352e8b62f5b209eb" providerId="LiveId" clId="{DFBB284A-7A67-466E-9B08-34EAABF2F299}" dt="2022-09-28T15:45:07.215" v="250" actId="478"/>
          <ac:picMkLst>
            <pc:docMk/>
            <pc:sldMk cId="3430761190" sldId="364"/>
            <ac:picMk id="13321"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13322" creationId="{00000000-0000-0000-0000-000000000000}"/>
          </ac:picMkLst>
        </pc:picChg>
        <pc:picChg chg="del mod">
          <ac:chgData name="John Mclaverty" userId="352e8b62f5b209eb" providerId="LiveId" clId="{DFBB284A-7A67-466E-9B08-34EAABF2F299}" dt="2022-09-28T15:45:10.284" v="251" actId="478"/>
          <ac:picMkLst>
            <pc:docMk/>
            <pc:sldMk cId="3430761190" sldId="364"/>
            <ac:picMk id="13323" creationId="{00000000-0000-0000-0000-000000000000}"/>
          </ac:picMkLst>
        </pc:picChg>
        <pc:picChg chg="mod">
          <ac:chgData name="John Mclaverty" userId="352e8b62f5b209eb" providerId="LiveId" clId="{DFBB284A-7A67-466E-9B08-34EAABF2F299}" dt="2022-09-28T15:45:10.284" v="251" actId="478"/>
          <ac:picMkLst>
            <pc:docMk/>
            <pc:sldMk cId="3430761190" sldId="364"/>
            <ac:picMk id="13324"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13329"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13331"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13332" creationId="{00000000-0000-0000-0000-000000000000}"/>
          </ac:picMkLst>
        </pc:picChg>
        <pc:picChg chg="add del mod">
          <ac:chgData name="John Mclaverty" userId="352e8b62f5b209eb" providerId="LiveId" clId="{DFBB284A-7A67-466E-9B08-34EAABF2F299}" dt="2022-09-29T08:48:56.112" v="1417" actId="478"/>
          <ac:picMkLst>
            <pc:docMk/>
            <pc:sldMk cId="3430761190" sldId="364"/>
            <ac:picMk id="13333" creationId="{00000000-0000-0000-0000-000000000000}"/>
          </ac:picMkLst>
        </pc:picChg>
        <pc:picChg chg="mod">
          <ac:chgData name="John Mclaverty" userId="352e8b62f5b209eb" providerId="LiveId" clId="{DFBB284A-7A67-466E-9B08-34EAABF2F299}" dt="2022-09-29T08:48:56.112" v="1417" actId="478"/>
          <ac:picMkLst>
            <pc:docMk/>
            <pc:sldMk cId="3430761190" sldId="364"/>
            <ac:picMk id="13334"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13337"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13338"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13339"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13341" creationId="{00000000-0000-0000-0000-000000000000}"/>
          </ac:picMkLst>
        </pc:picChg>
        <pc:picChg chg="del">
          <ac:chgData name="John Mclaverty" userId="352e8b62f5b209eb" providerId="LiveId" clId="{DFBB284A-7A67-466E-9B08-34EAABF2F299}" dt="2022-09-28T15:47:07.211" v="257" actId="21"/>
          <ac:picMkLst>
            <pc:docMk/>
            <pc:sldMk cId="3430761190" sldId="364"/>
            <ac:picMk id="13342" creationId="{00000000-0000-0000-0000-000000000000}"/>
          </ac:picMkLst>
        </pc:picChg>
        <pc:picChg chg="mod">
          <ac:chgData name="John Mclaverty" userId="352e8b62f5b209eb" providerId="LiveId" clId="{DFBB284A-7A67-466E-9B08-34EAABF2F299}" dt="2022-09-28T15:47:07.211" v="257" actId="21"/>
          <ac:picMkLst>
            <pc:docMk/>
            <pc:sldMk cId="3430761190" sldId="364"/>
            <ac:picMk id="13343" creationId="{00000000-0000-0000-0000-000000000000}"/>
          </ac:picMkLst>
        </pc:picChg>
        <pc:picChg chg="del">
          <ac:chgData name="John Mclaverty" userId="352e8b62f5b209eb" providerId="LiveId" clId="{DFBB284A-7A67-466E-9B08-34EAABF2F299}" dt="2022-09-28T15:48:25.907" v="259" actId="21"/>
          <ac:picMkLst>
            <pc:docMk/>
            <pc:sldMk cId="3430761190" sldId="364"/>
            <ac:picMk id="13344"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13345"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13347"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13348"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13350" creationId="{00000000-0000-0000-0000-000000000000}"/>
          </ac:picMkLst>
        </pc:picChg>
        <pc:picChg chg="mod">
          <ac:chgData name="John Mclaverty" userId="352e8b62f5b209eb" providerId="LiveId" clId="{DFBB284A-7A67-466E-9B08-34EAABF2F299}" dt="2022-09-28T15:48:25.907" v="259" actId="21"/>
          <ac:picMkLst>
            <pc:docMk/>
            <pc:sldMk cId="3430761190" sldId="364"/>
            <ac:picMk id="13351" creationId="{00000000-0000-0000-0000-000000000000}"/>
          </ac:picMkLst>
        </pc:picChg>
      </pc:sldChg>
      <pc:sldChg chg="addSp delSp modSp mod modNotesTx">
        <pc:chgData name="John Mclaverty" userId="352e8b62f5b209eb" providerId="LiveId" clId="{DFBB284A-7A67-466E-9B08-34EAABF2F299}" dt="2022-09-30T10:28:28.052" v="2843" actId="207"/>
        <pc:sldMkLst>
          <pc:docMk/>
          <pc:sldMk cId="2919808454" sldId="365"/>
        </pc:sldMkLst>
        <pc:spChg chg="add del mod">
          <ac:chgData name="John Mclaverty" userId="352e8b62f5b209eb" providerId="LiveId" clId="{DFBB284A-7A67-466E-9B08-34EAABF2F299}" dt="2022-09-29T08:15:45.537" v="906" actId="767"/>
          <ac:spMkLst>
            <pc:docMk/>
            <pc:sldMk cId="2919808454" sldId="365"/>
            <ac:spMk id="2" creationId="{2C53B4F1-ECAE-11F9-018A-FC20853927F6}"/>
          </ac:spMkLst>
        </pc:spChg>
        <pc:graphicFrameChg chg="add del modGraphic">
          <ac:chgData name="John Mclaverty" userId="352e8b62f5b209eb" providerId="LiveId" clId="{DFBB284A-7A67-466E-9B08-34EAABF2F299}" dt="2022-09-29T08:16:26.392" v="912" actId="21"/>
          <ac:graphicFrameMkLst>
            <pc:docMk/>
            <pc:sldMk cId="2919808454" sldId="365"/>
            <ac:graphicFrameMk id="3" creationId="{A41990F8-258D-E05B-A36D-826BE7BED60C}"/>
          </ac:graphicFrameMkLst>
        </pc:graphicFrameChg>
        <pc:graphicFrameChg chg="add mod modGraphic">
          <ac:chgData name="John Mclaverty" userId="352e8b62f5b209eb" providerId="LiveId" clId="{DFBB284A-7A67-466E-9B08-34EAABF2F299}" dt="2022-09-30T10:28:28.052" v="2843" actId="207"/>
          <ac:graphicFrameMkLst>
            <pc:docMk/>
            <pc:sldMk cId="2919808454" sldId="365"/>
            <ac:graphicFrameMk id="4" creationId="{477397BD-B985-DB14-9E05-D7C87E4E5531}"/>
          </ac:graphicFrameMkLst>
        </pc:graphicFrameChg>
        <pc:picChg chg="add mod">
          <ac:chgData name="John Mclaverty" userId="352e8b62f5b209eb" providerId="LiveId" clId="{DFBB284A-7A67-466E-9B08-34EAABF2F299}" dt="2022-09-29T08:32:58.086" v="1387" actId="14100"/>
          <ac:picMkLst>
            <pc:docMk/>
            <pc:sldMk cId="2919808454" sldId="365"/>
            <ac:picMk id="5" creationId="{77A15121-FE4C-BF7A-15B1-0EB5C23AA3E3}"/>
          </ac:picMkLst>
        </pc:picChg>
        <pc:picChg chg="add mod">
          <ac:chgData name="John Mclaverty" userId="352e8b62f5b209eb" providerId="LiveId" clId="{DFBB284A-7A67-466E-9B08-34EAABF2F299}" dt="2022-09-29T08:43:42.979" v="1395" actId="1076"/>
          <ac:picMkLst>
            <pc:docMk/>
            <pc:sldMk cId="2919808454" sldId="365"/>
            <ac:picMk id="6" creationId="{1803F9DD-ED00-21F7-5E55-F2119F6EB796}"/>
          </ac:picMkLst>
        </pc:picChg>
        <pc:picChg chg="add mod">
          <ac:chgData name="John Mclaverty" userId="352e8b62f5b209eb" providerId="LiveId" clId="{DFBB284A-7A67-466E-9B08-34EAABF2F299}" dt="2022-09-29T08:45:18.273" v="1406" actId="14100"/>
          <ac:picMkLst>
            <pc:docMk/>
            <pc:sldMk cId="2919808454" sldId="365"/>
            <ac:picMk id="7" creationId="{113A78EE-BA49-D3E2-2B72-26E4464D6AA8}"/>
          </ac:picMkLst>
        </pc:picChg>
        <pc:picChg chg="add mod">
          <ac:chgData name="John Mclaverty" userId="352e8b62f5b209eb" providerId="LiveId" clId="{DFBB284A-7A67-466E-9B08-34EAABF2F299}" dt="2022-09-29T08:51:43.564" v="1440" actId="1076"/>
          <ac:picMkLst>
            <pc:docMk/>
            <pc:sldMk cId="2919808454" sldId="365"/>
            <ac:picMk id="8" creationId="{8BC0D96E-D96E-559B-0387-C54B9C32529D}"/>
          </ac:picMkLst>
        </pc:picChg>
        <pc:picChg chg="add mod">
          <ac:chgData name="John Mclaverty" userId="352e8b62f5b209eb" providerId="LiveId" clId="{DFBB284A-7A67-466E-9B08-34EAABF2F299}" dt="2022-09-29T08:52:43.114" v="1452" actId="14100"/>
          <ac:picMkLst>
            <pc:docMk/>
            <pc:sldMk cId="2919808454" sldId="365"/>
            <ac:picMk id="9" creationId="{3F7E211F-9558-1F3D-CB6D-B8DF033533AD}"/>
          </ac:picMkLst>
        </pc:picChg>
        <pc:picChg chg="add mod">
          <ac:chgData name="John Mclaverty" userId="352e8b62f5b209eb" providerId="LiveId" clId="{DFBB284A-7A67-466E-9B08-34EAABF2F299}" dt="2022-09-29T08:53:29.926" v="1462" actId="14100"/>
          <ac:picMkLst>
            <pc:docMk/>
            <pc:sldMk cId="2919808454" sldId="365"/>
            <ac:picMk id="10" creationId="{900C02F6-2511-30B1-FC66-F7F97B6CFF45}"/>
          </ac:picMkLst>
        </pc:picChg>
        <pc:picChg chg="add mod">
          <ac:chgData name="John Mclaverty" userId="352e8b62f5b209eb" providerId="LiveId" clId="{DFBB284A-7A67-466E-9B08-34EAABF2F299}" dt="2022-09-29T08:55:39.024" v="1470" actId="14100"/>
          <ac:picMkLst>
            <pc:docMk/>
            <pc:sldMk cId="2919808454" sldId="365"/>
            <ac:picMk id="11" creationId="{317238E9-00C2-CE64-A02C-E0E10CBDCBD9}"/>
          </ac:picMkLst>
        </pc:picChg>
        <pc:picChg chg="add del mod">
          <ac:chgData name="John Mclaverty" userId="352e8b62f5b209eb" providerId="LiveId" clId="{DFBB284A-7A67-466E-9B08-34EAABF2F299}" dt="2022-09-29T08:15:50.022" v="908" actId="21"/>
          <ac:picMkLst>
            <pc:docMk/>
            <pc:sldMk cId="2919808454" sldId="365"/>
            <ac:picMk id="12" creationId="{00000000-0000-0000-0000-000000000000}"/>
          </ac:picMkLst>
        </pc:picChg>
        <pc:picChg chg="add mod">
          <ac:chgData name="John Mclaverty" userId="352e8b62f5b209eb" providerId="LiveId" clId="{DFBB284A-7A67-466E-9B08-34EAABF2F299}" dt="2022-09-29T08:56:52.673" v="1483" actId="14100"/>
          <ac:picMkLst>
            <pc:docMk/>
            <pc:sldMk cId="2919808454" sldId="365"/>
            <ac:picMk id="13" creationId="{CB904DC3-4DBC-634D-4990-355212E2EC4F}"/>
          </ac:picMkLst>
        </pc:picChg>
        <pc:picChg chg="add mod">
          <ac:chgData name="John Mclaverty" userId="352e8b62f5b209eb" providerId="LiveId" clId="{DFBB284A-7A67-466E-9B08-34EAABF2F299}" dt="2022-09-29T09:06:13.328" v="1492" actId="14100"/>
          <ac:picMkLst>
            <pc:docMk/>
            <pc:sldMk cId="2919808454" sldId="365"/>
            <ac:picMk id="14" creationId="{29487CA9-52A1-F7AD-BB84-4F1F5D632660}"/>
          </ac:picMkLst>
        </pc:picChg>
        <pc:picChg chg="add mod">
          <ac:chgData name="John Mclaverty" userId="352e8b62f5b209eb" providerId="LiveId" clId="{DFBB284A-7A67-466E-9B08-34EAABF2F299}" dt="2022-09-29T09:06:51.378" v="1500" actId="14100"/>
          <ac:picMkLst>
            <pc:docMk/>
            <pc:sldMk cId="2919808454" sldId="365"/>
            <ac:picMk id="15" creationId="{F9D69569-2D3E-B21F-0AB3-83A2D5156297}"/>
          </ac:picMkLst>
        </pc:picChg>
        <pc:picChg chg="add mod">
          <ac:chgData name="John Mclaverty" userId="352e8b62f5b209eb" providerId="LiveId" clId="{DFBB284A-7A67-466E-9B08-34EAABF2F299}" dt="2022-09-29T09:12:15.416" v="1513" actId="14100"/>
          <ac:picMkLst>
            <pc:docMk/>
            <pc:sldMk cId="2919808454" sldId="365"/>
            <ac:picMk id="16" creationId="{E3DDC6DD-C0C9-DA14-D8E0-F0A8B87B4C43}"/>
          </ac:picMkLst>
        </pc:picChg>
        <pc:picChg chg="add mod">
          <ac:chgData name="John Mclaverty" userId="352e8b62f5b209eb" providerId="LiveId" clId="{DFBB284A-7A67-466E-9B08-34EAABF2F299}" dt="2022-09-29T09:12:59.990" v="1521" actId="14100"/>
          <ac:picMkLst>
            <pc:docMk/>
            <pc:sldMk cId="2919808454" sldId="365"/>
            <ac:picMk id="17" creationId="{B5FE0ABC-28B8-DDE1-5502-C1082703827F}"/>
          </ac:picMkLst>
        </pc:picChg>
        <pc:picChg chg="add mod">
          <ac:chgData name="John Mclaverty" userId="352e8b62f5b209eb" providerId="LiveId" clId="{DFBB284A-7A67-466E-9B08-34EAABF2F299}" dt="2022-09-29T09:14:02.506" v="1528" actId="1076"/>
          <ac:picMkLst>
            <pc:docMk/>
            <pc:sldMk cId="2919808454" sldId="365"/>
            <ac:picMk id="18" creationId="{C847323B-2BE3-8897-2B80-6B8B2EC4B225}"/>
          </ac:picMkLst>
        </pc:picChg>
        <pc:picChg chg="add mod">
          <ac:chgData name="John Mclaverty" userId="352e8b62f5b209eb" providerId="LiveId" clId="{DFBB284A-7A67-466E-9B08-34EAABF2F299}" dt="2022-09-29T09:14:44.039" v="1537" actId="14100"/>
          <ac:picMkLst>
            <pc:docMk/>
            <pc:sldMk cId="2919808454" sldId="365"/>
            <ac:picMk id="19" creationId="{5B2136E4-6F32-82F5-4695-14ED9F742331}"/>
          </ac:picMkLst>
        </pc:picChg>
        <pc:picChg chg="add mod">
          <ac:chgData name="John Mclaverty" userId="352e8b62f5b209eb" providerId="LiveId" clId="{DFBB284A-7A67-466E-9B08-34EAABF2F299}" dt="2022-09-29T09:15:36.878" v="1545" actId="1076"/>
          <ac:picMkLst>
            <pc:docMk/>
            <pc:sldMk cId="2919808454" sldId="365"/>
            <ac:picMk id="20" creationId="{CE1A107A-C101-8EF2-A4CA-5ABEBECD4C72}"/>
          </ac:picMkLst>
        </pc:picChg>
        <pc:picChg chg="add mod">
          <ac:chgData name="John Mclaverty" userId="352e8b62f5b209eb" providerId="LiveId" clId="{DFBB284A-7A67-466E-9B08-34EAABF2F299}" dt="2022-09-29T09:17:18.858" v="1562" actId="14100"/>
          <ac:picMkLst>
            <pc:docMk/>
            <pc:sldMk cId="2919808454" sldId="365"/>
            <ac:picMk id="21" creationId="{5DC23188-8CA8-06EB-79D4-861F4F6AD6D4}"/>
          </ac:picMkLst>
        </pc:picChg>
        <pc:picChg chg="add mod">
          <ac:chgData name="John Mclaverty" userId="352e8b62f5b209eb" providerId="LiveId" clId="{DFBB284A-7A67-466E-9B08-34EAABF2F299}" dt="2022-09-29T09:20:45.328" v="1570" actId="14100"/>
          <ac:picMkLst>
            <pc:docMk/>
            <pc:sldMk cId="2919808454" sldId="365"/>
            <ac:picMk id="22" creationId="{1BAB8B3C-554C-E858-CE02-8BD1C3AD5E41}"/>
          </ac:picMkLst>
        </pc:picChg>
        <pc:picChg chg="add mod">
          <ac:chgData name="John Mclaverty" userId="352e8b62f5b209eb" providerId="LiveId" clId="{DFBB284A-7A67-466E-9B08-34EAABF2F299}" dt="2022-09-29T09:21:46.777" v="1579" actId="14100"/>
          <ac:picMkLst>
            <pc:docMk/>
            <pc:sldMk cId="2919808454" sldId="365"/>
            <ac:picMk id="23" creationId="{F21952B4-462C-7901-1D35-EF0995AB8077}"/>
          </ac:picMkLst>
        </pc:picChg>
        <pc:picChg chg="add mod">
          <ac:chgData name="John Mclaverty" userId="352e8b62f5b209eb" providerId="LiveId" clId="{DFBB284A-7A67-466E-9B08-34EAABF2F299}" dt="2022-09-29T09:22:57.838" v="1586" actId="14100"/>
          <ac:picMkLst>
            <pc:docMk/>
            <pc:sldMk cId="2919808454" sldId="365"/>
            <ac:picMk id="24" creationId="{475086D0-D411-0CDA-A15D-5A659CB08FE3}"/>
          </ac:picMkLst>
        </pc:picChg>
        <pc:picChg chg="add mod">
          <ac:chgData name="John Mclaverty" userId="352e8b62f5b209eb" providerId="LiveId" clId="{DFBB284A-7A67-466E-9B08-34EAABF2F299}" dt="2022-09-29T09:23:51.069" v="1596" actId="14100"/>
          <ac:picMkLst>
            <pc:docMk/>
            <pc:sldMk cId="2919808454" sldId="365"/>
            <ac:picMk id="25" creationId="{2E9CD2A9-3A2D-3BDD-7E83-2A416707F50D}"/>
          </ac:picMkLst>
        </pc:picChg>
        <pc:picChg chg="add mod">
          <ac:chgData name="John Mclaverty" userId="352e8b62f5b209eb" providerId="LiveId" clId="{DFBB284A-7A67-466E-9B08-34EAABF2F299}" dt="2022-09-29T09:25:59.352" v="1610" actId="1076"/>
          <ac:picMkLst>
            <pc:docMk/>
            <pc:sldMk cId="2919808454" sldId="365"/>
            <ac:picMk id="26" creationId="{75AC4B06-953C-0228-5F00-D8307ADC1D5B}"/>
          </ac:picMkLst>
        </pc:picChg>
        <pc:picChg chg="add mod">
          <ac:chgData name="John Mclaverty" userId="352e8b62f5b209eb" providerId="LiveId" clId="{DFBB284A-7A67-466E-9B08-34EAABF2F299}" dt="2022-09-29T09:26:58.976" v="1619" actId="14100"/>
          <ac:picMkLst>
            <pc:docMk/>
            <pc:sldMk cId="2919808454" sldId="365"/>
            <ac:picMk id="27" creationId="{56308EFC-43D4-D7CC-B6DC-30D205E564DE}"/>
          </ac:picMkLst>
        </pc:picChg>
        <pc:picChg chg="add mod">
          <ac:chgData name="John Mclaverty" userId="352e8b62f5b209eb" providerId="LiveId" clId="{DFBB284A-7A67-466E-9B08-34EAABF2F299}" dt="2022-09-29T09:28:11.477" v="1631" actId="14100"/>
          <ac:picMkLst>
            <pc:docMk/>
            <pc:sldMk cId="2919808454" sldId="365"/>
            <ac:picMk id="28" creationId="{AB34A7A9-291C-8389-7B34-96CBA619AEC4}"/>
          </ac:picMkLst>
        </pc:picChg>
        <pc:picChg chg="add mod">
          <ac:chgData name="John Mclaverty" userId="352e8b62f5b209eb" providerId="LiveId" clId="{DFBB284A-7A67-466E-9B08-34EAABF2F299}" dt="2022-09-29T09:28:54.398" v="1640" actId="14100"/>
          <ac:picMkLst>
            <pc:docMk/>
            <pc:sldMk cId="2919808454" sldId="365"/>
            <ac:picMk id="29" creationId="{858BF60B-4AA7-C579-E889-BD2DAFCB91C5}"/>
          </ac:picMkLst>
        </pc:picChg>
        <pc:picChg chg="add mod">
          <ac:chgData name="John Mclaverty" userId="352e8b62f5b209eb" providerId="LiveId" clId="{DFBB284A-7A67-466E-9B08-34EAABF2F299}" dt="2022-09-29T09:30:08.921" v="1651" actId="14100"/>
          <ac:picMkLst>
            <pc:docMk/>
            <pc:sldMk cId="2919808454" sldId="365"/>
            <ac:picMk id="30" creationId="{9BC5162C-61C7-133B-66CF-3B079379926A}"/>
          </ac:picMkLst>
        </pc:picChg>
        <pc:picChg chg="add del mod">
          <ac:chgData name="John Mclaverty" userId="352e8b62f5b209eb" providerId="LiveId" clId="{DFBB284A-7A67-466E-9B08-34EAABF2F299}" dt="2022-09-29T09:44:31.683" v="1653" actId="21"/>
          <ac:picMkLst>
            <pc:docMk/>
            <pc:sldMk cId="2919808454" sldId="365"/>
            <ac:picMk id="31" creationId="{0C921B53-A384-495D-1E97-B4990B30DA9E}"/>
          </ac:picMkLst>
        </pc:picChg>
        <pc:picChg chg="add mod">
          <ac:chgData name="John Mclaverty" userId="352e8b62f5b209eb" providerId="LiveId" clId="{DFBB284A-7A67-466E-9B08-34EAABF2F299}" dt="2022-09-29T09:45:36.140" v="1661" actId="14100"/>
          <ac:picMkLst>
            <pc:docMk/>
            <pc:sldMk cId="2919808454" sldId="365"/>
            <ac:picMk id="32" creationId="{CE635322-AE23-57CE-000D-9A78D9A5C05E}"/>
          </ac:picMkLst>
        </pc:picChg>
        <pc:picChg chg="add mod">
          <ac:chgData name="John Mclaverty" userId="352e8b62f5b209eb" providerId="LiveId" clId="{DFBB284A-7A67-466E-9B08-34EAABF2F299}" dt="2022-09-29T09:46:27.788" v="1669" actId="14100"/>
          <ac:picMkLst>
            <pc:docMk/>
            <pc:sldMk cId="2919808454" sldId="365"/>
            <ac:picMk id="33" creationId="{91FF7F6F-BEE9-222A-D259-F68D51FBF21C}"/>
          </ac:picMkLst>
        </pc:picChg>
        <pc:picChg chg="add mod">
          <ac:chgData name="John Mclaverty" userId="352e8b62f5b209eb" providerId="LiveId" clId="{DFBB284A-7A67-466E-9B08-34EAABF2F299}" dt="2022-09-29T09:47:38.062" v="1679" actId="14100"/>
          <ac:picMkLst>
            <pc:docMk/>
            <pc:sldMk cId="2919808454" sldId="365"/>
            <ac:picMk id="34" creationId="{9D5E86F0-B6D7-FD1F-6500-01244A8D8254}"/>
          </ac:picMkLst>
        </pc:picChg>
        <pc:picChg chg="add mod">
          <ac:chgData name="John Mclaverty" userId="352e8b62f5b209eb" providerId="LiveId" clId="{DFBB284A-7A67-466E-9B08-34EAABF2F299}" dt="2022-09-29T09:49:05.324" v="1691" actId="1076"/>
          <ac:picMkLst>
            <pc:docMk/>
            <pc:sldMk cId="2919808454" sldId="365"/>
            <ac:picMk id="35" creationId="{3748B2C3-C3CF-D7CB-F4C9-F4B8E1BFD753}"/>
          </ac:picMkLst>
        </pc:picChg>
        <pc:picChg chg="add mod">
          <ac:chgData name="John Mclaverty" userId="352e8b62f5b209eb" providerId="LiveId" clId="{DFBB284A-7A67-466E-9B08-34EAABF2F299}" dt="2022-09-29T09:53:13.493" v="1701" actId="14100"/>
          <ac:picMkLst>
            <pc:docMk/>
            <pc:sldMk cId="2919808454" sldId="365"/>
            <ac:picMk id="36" creationId="{F497918B-6A03-75B4-2379-292644425424}"/>
          </ac:picMkLst>
        </pc:picChg>
        <pc:picChg chg="add mod">
          <ac:chgData name="John Mclaverty" userId="352e8b62f5b209eb" providerId="LiveId" clId="{DFBB284A-7A67-466E-9B08-34EAABF2F299}" dt="2022-09-29T09:53:50.921" v="1709" actId="14100"/>
          <ac:picMkLst>
            <pc:docMk/>
            <pc:sldMk cId="2919808454" sldId="365"/>
            <ac:picMk id="37" creationId="{41844156-C655-71D5-CB03-8FBE7C290D14}"/>
          </ac:picMkLst>
        </pc:picChg>
        <pc:picChg chg="add mod">
          <ac:chgData name="John Mclaverty" userId="352e8b62f5b209eb" providerId="LiveId" clId="{DFBB284A-7A67-466E-9B08-34EAABF2F299}" dt="2022-09-29T09:54:43.964" v="1716" actId="1076"/>
          <ac:picMkLst>
            <pc:docMk/>
            <pc:sldMk cId="2919808454" sldId="365"/>
            <ac:picMk id="38" creationId="{18371064-A057-FE41-017A-AB1C8A535B1B}"/>
          </ac:picMkLst>
        </pc:picChg>
      </pc:sldChg>
      <pc:sldChg chg="addSp delSp modSp add mod modNotesTx">
        <pc:chgData name="John Mclaverty" userId="352e8b62f5b209eb" providerId="LiveId" clId="{DFBB284A-7A67-466E-9B08-34EAABF2F299}" dt="2022-09-29T08:50:19.100" v="1428"/>
        <pc:sldMkLst>
          <pc:docMk/>
          <pc:sldMk cId="4069202095" sldId="366"/>
        </pc:sldMkLst>
        <pc:spChg chg="add mod">
          <ac:chgData name="John Mclaverty" userId="352e8b62f5b209eb" providerId="LiveId" clId="{DFBB284A-7A67-466E-9B08-34EAABF2F299}" dt="2022-09-28T16:25:23.733" v="358"/>
          <ac:spMkLst>
            <pc:docMk/>
            <pc:sldMk cId="4069202095" sldId="366"/>
            <ac:spMk id="2" creationId="{548A228E-7231-4975-1537-1DE7F3FA864A}"/>
          </ac:spMkLst>
        </pc:spChg>
        <pc:spChg chg="del mod">
          <ac:chgData name="John Mclaverty" userId="352e8b62f5b209eb" providerId="LiveId" clId="{DFBB284A-7A67-466E-9B08-34EAABF2F299}" dt="2022-09-28T16:25:09.503" v="356" actId="21"/>
          <ac:spMkLst>
            <pc:docMk/>
            <pc:sldMk cId="4069202095" sldId="366"/>
            <ac:spMk id="40" creationId="{00000000-0000-0000-0000-000000000000}"/>
          </ac:spMkLst>
        </pc:spChg>
        <pc:grpChg chg="mod">
          <ac:chgData name="John Mclaverty" userId="352e8b62f5b209eb" providerId="LiveId" clId="{DFBB284A-7A67-466E-9B08-34EAABF2F299}" dt="2022-09-29T08:48:35.627" v="1416" actId="21"/>
          <ac:grpSpMkLst>
            <pc:docMk/>
            <pc:sldMk cId="4069202095" sldId="366"/>
            <ac:grpSpMk id="10" creationId="{00000000-0000-0000-0000-000000000000}"/>
          </ac:grpSpMkLst>
        </pc:grpChg>
        <pc:picChg chg="add mod">
          <ac:chgData name="John Mclaverty" userId="352e8b62f5b209eb" providerId="LiveId" clId="{DFBB284A-7A67-466E-9B08-34EAABF2F299}" dt="2022-09-29T08:50:19.100" v="1428"/>
          <ac:picMkLst>
            <pc:docMk/>
            <pc:sldMk cId="4069202095" sldId="366"/>
            <ac:picMk id="4" creationId="{46102942-56EA-F619-0264-7853A19BB3F4}"/>
          </ac:picMkLst>
        </pc:picChg>
        <pc:picChg chg="del">
          <ac:chgData name="John Mclaverty" userId="352e8b62f5b209eb" providerId="LiveId" clId="{DFBB284A-7A67-466E-9B08-34EAABF2F299}" dt="2022-09-28T16:25:12.488" v="357" actId="21"/>
          <ac:picMkLst>
            <pc:docMk/>
            <pc:sldMk cId="4069202095" sldId="366"/>
            <ac:picMk id="4" creationId="{BDF7E4B9-4716-DE06-1343-0AC5D7A41054}"/>
          </ac:picMkLst>
        </pc:picChg>
        <pc:picChg chg="mod">
          <ac:chgData name="John Mclaverty" userId="352e8b62f5b209eb" providerId="LiveId" clId="{DFBB284A-7A67-466E-9B08-34EAABF2F299}" dt="2022-09-29T08:48:35.627" v="1416" actId="21"/>
          <ac:picMkLst>
            <pc:docMk/>
            <pc:sldMk cId="4069202095" sldId="366"/>
            <ac:picMk id="61" creationId="{00000000-0000-0000-0000-000000000000}"/>
          </ac:picMkLst>
        </pc:picChg>
        <pc:picChg chg="mod">
          <ac:chgData name="John Mclaverty" userId="352e8b62f5b209eb" providerId="LiveId" clId="{DFBB284A-7A67-466E-9B08-34EAABF2F299}" dt="2022-09-29T08:48:35.627" v="1416" actId="21"/>
          <ac:picMkLst>
            <pc:docMk/>
            <pc:sldMk cId="4069202095" sldId="366"/>
            <ac:picMk id="1026" creationId="{00000000-0000-0000-0000-000000000000}"/>
          </ac:picMkLst>
        </pc:picChg>
        <pc:picChg chg="mod">
          <ac:chgData name="John Mclaverty" userId="352e8b62f5b209eb" providerId="LiveId" clId="{DFBB284A-7A67-466E-9B08-34EAABF2F299}" dt="2022-09-29T08:48:35.627" v="1416" actId="21"/>
          <ac:picMkLst>
            <pc:docMk/>
            <pc:sldMk cId="4069202095" sldId="366"/>
            <ac:picMk id="13329" creationId="{00000000-0000-0000-0000-000000000000}"/>
          </ac:picMkLst>
        </pc:picChg>
        <pc:picChg chg="mod">
          <ac:chgData name="John Mclaverty" userId="352e8b62f5b209eb" providerId="LiveId" clId="{DFBB284A-7A67-466E-9B08-34EAABF2F299}" dt="2022-09-29T08:48:35.627" v="1416" actId="21"/>
          <ac:picMkLst>
            <pc:docMk/>
            <pc:sldMk cId="4069202095" sldId="366"/>
            <ac:picMk id="13331" creationId="{00000000-0000-0000-0000-000000000000}"/>
          </ac:picMkLst>
        </pc:picChg>
        <pc:picChg chg="mod">
          <ac:chgData name="John Mclaverty" userId="352e8b62f5b209eb" providerId="LiveId" clId="{DFBB284A-7A67-466E-9B08-34EAABF2F299}" dt="2022-09-29T08:48:35.627" v="1416" actId="21"/>
          <ac:picMkLst>
            <pc:docMk/>
            <pc:sldMk cId="4069202095" sldId="366"/>
            <ac:picMk id="13332" creationId="{00000000-0000-0000-0000-000000000000}"/>
          </ac:picMkLst>
        </pc:picChg>
        <pc:picChg chg="del">
          <ac:chgData name="John Mclaverty" userId="352e8b62f5b209eb" providerId="LiveId" clId="{DFBB284A-7A67-466E-9B08-34EAABF2F299}" dt="2022-09-29T08:48:35.627" v="1416" actId="21"/>
          <ac:picMkLst>
            <pc:docMk/>
            <pc:sldMk cId="4069202095" sldId="366"/>
            <ac:picMk id="13333" creationId="{00000000-0000-0000-0000-000000000000}"/>
          </ac:picMkLst>
        </pc:picChg>
        <pc:picChg chg="mod">
          <ac:chgData name="John Mclaverty" userId="352e8b62f5b209eb" providerId="LiveId" clId="{DFBB284A-7A67-466E-9B08-34EAABF2F299}" dt="2022-09-29T08:48:35.627" v="1416" actId="21"/>
          <ac:picMkLst>
            <pc:docMk/>
            <pc:sldMk cId="4069202095" sldId="366"/>
            <ac:picMk id="13334" creationId="{00000000-0000-0000-0000-000000000000}"/>
          </ac:picMkLst>
        </pc:picChg>
      </pc:sldChg>
      <pc:sldChg chg="addSp delSp modSp add mod">
        <pc:chgData name="John Mclaverty" userId="352e8b62f5b209eb" providerId="LiveId" clId="{DFBB284A-7A67-466E-9B08-34EAABF2F299}" dt="2022-10-03T11:45:21.566" v="3083" actId="207"/>
        <pc:sldMkLst>
          <pc:docMk/>
          <pc:sldMk cId="1892204320" sldId="367"/>
        </pc:sldMkLst>
        <pc:spChg chg="del mod">
          <ac:chgData name="John Mclaverty" userId="352e8b62f5b209eb" providerId="LiveId" clId="{DFBB284A-7A67-466E-9B08-34EAABF2F299}" dt="2022-09-28T16:26:51.467" v="363" actId="21"/>
          <ac:spMkLst>
            <pc:docMk/>
            <pc:sldMk cId="1892204320" sldId="367"/>
            <ac:spMk id="2" creationId="{548A228E-7231-4975-1537-1DE7F3FA864A}"/>
          </ac:spMkLst>
        </pc:spChg>
        <pc:grpChg chg="mod">
          <ac:chgData name="John Mclaverty" userId="352e8b62f5b209eb" providerId="LiveId" clId="{DFBB284A-7A67-466E-9B08-34EAABF2F299}" dt="2022-09-29T08:50:32.033" v="1429" actId="21"/>
          <ac:grpSpMkLst>
            <pc:docMk/>
            <pc:sldMk cId="1892204320" sldId="367"/>
            <ac:grpSpMk id="10" creationId="{00000000-0000-0000-0000-000000000000}"/>
          </ac:grpSpMkLst>
        </pc:grpChg>
        <pc:graphicFrameChg chg="add mod modGraphic">
          <ac:chgData name="John Mclaverty" userId="352e8b62f5b209eb" providerId="LiveId" clId="{DFBB284A-7A67-466E-9B08-34EAABF2F299}" dt="2022-10-03T11:45:21.566" v="3083" actId="207"/>
          <ac:graphicFrameMkLst>
            <pc:docMk/>
            <pc:sldMk cId="1892204320" sldId="367"/>
            <ac:graphicFrameMk id="4" creationId="{6DB924C3-55CC-1C8C-96BD-D1D10B747035}"/>
          </ac:graphicFrameMkLst>
        </pc:graphicFrameChg>
        <pc:picChg chg="add del mod">
          <ac:chgData name="John Mclaverty" userId="352e8b62f5b209eb" providerId="LiveId" clId="{DFBB284A-7A67-466E-9B08-34EAABF2F299}" dt="2022-09-29T08:50:38.578" v="1431" actId="21"/>
          <ac:picMkLst>
            <pc:docMk/>
            <pc:sldMk cId="1892204320" sldId="367"/>
            <ac:picMk id="2" creationId="{8549DB61-4F0B-A628-E771-BCC7CCD8FAA4}"/>
          </ac:picMkLst>
        </pc:picChg>
        <pc:picChg chg="add mod">
          <ac:chgData name="John Mclaverty" userId="352e8b62f5b209eb" providerId="LiveId" clId="{DFBB284A-7A67-466E-9B08-34EAABF2F299}" dt="2022-09-29T08:50:50.977" v="1432"/>
          <ac:picMkLst>
            <pc:docMk/>
            <pc:sldMk cId="1892204320" sldId="367"/>
            <ac:picMk id="5" creationId="{6FD954F7-C499-7915-0EB8-C59469132495}"/>
          </ac:picMkLst>
        </pc:picChg>
        <pc:picChg chg="mod">
          <ac:chgData name="John Mclaverty" userId="352e8b62f5b209eb" providerId="LiveId" clId="{DFBB284A-7A67-466E-9B08-34EAABF2F299}" dt="2022-09-29T08:50:32.033" v="1429" actId="21"/>
          <ac:picMkLst>
            <pc:docMk/>
            <pc:sldMk cId="1892204320" sldId="367"/>
            <ac:picMk id="61" creationId="{00000000-0000-0000-0000-000000000000}"/>
          </ac:picMkLst>
        </pc:picChg>
        <pc:picChg chg="mod">
          <ac:chgData name="John Mclaverty" userId="352e8b62f5b209eb" providerId="LiveId" clId="{DFBB284A-7A67-466E-9B08-34EAABF2F299}" dt="2022-09-29T08:50:32.033" v="1429" actId="21"/>
          <ac:picMkLst>
            <pc:docMk/>
            <pc:sldMk cId="1892204320" sldId="367"/>
            <ac:picMk id="1026" creationId="{00000000-0000-0000-0000-000000000000}"/>
          </ac:picMkLst>
        </pc:picChg>
        <pc:picChg chg="mod">
          <ac:chgData name="John Mclaverty" userId="352e8b62f5b209eb" providerId="LiveId" clId="{DFBB284A-7A67-466E-9B08-34EAABF2F299}" dt="2022-09-29T08:50:32.033" v="1429" actId="21"/>
          <ac:picMkLst>
            <pc:docMk/>
            <pc:sldMk cId="1892204320" sldId="367"/>
            <ac:picMk id="13329" creationId="{00000000-0000-0000-0000-000000000000}"/>
          </ac:picMkLst>
        </pc:picChg>
        <pc:picChg chg="mod">
          <ac:chgData name="John Mclaverty" userId="352e8b62f5b209eb" providerId="LiveId" clId="{DFBB284A-7A67-466E-9B08-34EAABF2F299}" dt="2022-09-29T08:50:32.033" v="1429" actId="21"/>
          <ac:picMkLst>
            <pc:docMk/>
            <pc:sldMk cId="1892204320" sldId="367"/>
            <ac:picMk id="13331" creationId="{00000000-0000-0000-0000-000000000000}"/>
          </ac:picMkLst>
        </pc:picChg>
        <pc:picChg chg="mod">
          <ac:chgData name="John Mclaverty" userId="352e8b62f5b209eb" providerId="LiveId" clId="{DFBB284A-7A67-466E-9B08-34EAABF2F299}" dt="2022-09-29T08:50:32.033" v="1429" actId="21"/>
          <ac:picMkLst>
            <pc:docMk/>
            <pc:sldMk cId="1892204320" sldId="367"/>
            <ac:picMk id="13332" creationId="{00000000-0000-0000-0000-000000000000}"/>
          </ac:picMkLst>
        </pc:picChg>
        <pc:picChg chg="del">
          <ac:chgData name="John Mclaverty" userId="352e8b62f5b209eb" providerId="LiveId" clId="{DFBB284A-7A67-466E-9B08-34EAABF2F299}" dt="2022-09-29T08:50:32.033" v="1429" actId="21"/>
          <ac:picMkLst>
            <pc:docMk/>
            <pc:sldMk cId="1892204320" sldId="367"/>
            <ac:picMk id="13333" creationId="{00000000-0000-0000-0000-000000000000}"/>
          </ac:picMkLst>
        </pc:picChg>
        <pc:picChg chg="mod">
          <ac:chgData name="John Mclaverty" userId="352e8b62f5b209eb" providerId="LiveId" clId="{DFBB284A-7A67-466E-9B08-34EAABF2F299}" dt="2022-09-29T08:50:32.033" v="1429" actId="21"/>
          <ac:picMkLst>
            <pc:docMk/>
            <pc:sldMk cId="1892204320" sldId="367"/>
            <ac:picMk id="13334" creationId="{00000000-0000-0000-0000-000000000000}"/>
          </ac:picMkLst>
        </pc:picChg>
      </pc:sldChg>
      <pc:sldChg chg="addSp delSp modSp add mod ord modNotesTx">
        <pc:chgData name="John Mclaverty" userId="352e8b62f5b209eb" providerId="LiveId" clId="{DFBB284A-7A67-466E-9B08-34EAABF2F299}" dt="2022-09-29T09:45:54.506" v="1663" actId="1076"/>
        <pc:sldMkLst>
          <pc:docMk/>
          <pc:sldMk cId="2290828865" sldId="368"/>
        </pc:sldMkLst>
        <pc:spChg chg="add mod">
          <ac:chgData name="John Mclaverty" userId="352e8b62f5b209eb" providerId="LiveId" clId="{DFBB284A-7A67-466E-9B08-34EAABF2F299}" dt="2022-09-29T08:11:29.922" v="900"/>
          <ac:spMkLst>
            <pc:docMk/>
            <pc:sldMk cId="2290828865" sldId="368"/>
            <ac:spMk id="2" creationId="{0EF73706-52F6-8A54-0A80-18D916E9F3B4}"/>
          </ac:spMkLst>
        </pc:spChg>
        <pc:spChg chg="add mod">
          <ac:chgData name="John Mclaverty" userId="352e8b62f5b209eb" providerId="LiveId" clId="{DFBB284A-7A67-466E-9B08-34EAABF2F299}" dt="2022-09-29T08:11:40.810" v="901"/>
          <ac:spMkLst>
            <pc:docMk/>
            <pc:sldMk cId="2290828865" sldId="368"/>
            <ac:spMk id="5" creationId="{74DC8090-AD03-043C-F9FF-184366322323}"/>
          </ac:spMkLst>
        </pc:spChg>
        <pc:grpChg chg="mod">
          <ac:chgData name="John Mclaverty" userId="352e8b62f5b209eb" providerId="LiveId" clId="{DFBB284A-7A67-466E-9B08-34EAABF2F299}" dt="2022-09-29T09:45:54.506" v="1663" actId="1076"/>
          <ac:grpSpMkLst>
            <pc:docMk/>
            <pc:sldMk cId="2290828865" sldId="368"/>
            <ac:grpSpMk id="10" creationId="{00000000-0000-0000-0000-000000000000}"/>
          </ac:grpSpMkLst>
        </pc:grpChg>
        <pc:graphicFrameChg chg="del">
          <ac:chgData name="John Mclaverty" userId="352e8b62f5b209eb" providerId="LiveId" clId="{DFBB284A-7A67-466E-9B08-34EAABF2F299}" dt="2022-09-29T08:11:16.837" v="899" actId="21"/>
          <ac:graphicFrameMkLst>
            <pc:docMk/>
            <pc:sldMk cId="2290828865" sldId="368"/>
            <ac:graphicFrameMk id="4" creationId="{6DB924C3-55CC-1C8C-96BD-D1D10B747035}"/>
          </ac:graphicFrameMkLst>
        </pc:graphicFrameChg>
        <pc:picChg chg="add mod">
          <ac:chgData name="John Mclaverty" userId="352e8b62f5b209eb" providerId="LiveId" clId="{DFBB284A-7A67-466E-9B08-34EAABF2F299}" dt="2022-09-29T08:48:09.708" v="1415" actId="14100"/>
          <ac:picMkLst>
            <pc:docMk/>
            <pc:sldMk cId="2290828865" sldId="368"/>
            <ac:picMk id="11" creationId="{D2033094-64FD-39A1-22AD-7BB7294F3AC4}"/>
          </ac:picMkLst>
        </pc:picChg>
        <pc:picChg chg="mod">
          <ac:chgData name="John Mclaverty" userId="352e8b62f5b209eb" providerId="LiveId" clId="{DFBB284A-7A67-466E-9B08-34EAABF2F299}" dt="2022-09-29T09:45:54.506" v="1663" actId="1076"/>
          <ac:picMkLst>
            <pc:docMk/>
            <pc:sldMk cId="2290828865" sldId="368"/>
            <ac:picMk id="61" creationId="{00000000-0000-0000-0000-000000000000}"/>
          </ac:picMkLst>
        </pc:picChg>
        <pc:picChg chg="mod">
          <ac:chgData name="John Mclaverty" userId="352e8b62f5b209eb" providerId="LiveId" clId="{DFBB284A-7A67-466E-9B08-34EAABF2F299}" dt="2022-09-29T09:45:54.506" v="1663" actId="1076"/>
          <ac:picMkLst>
            <pc:docMk/>
            <pc:sldMk cId="2290828865" sldId="368"/>
            <ac:picMk id="1026" creationId="{00000000-0000-0000-0000-000000000000}"/>
          </ac:picMkLst>
        </pc:picChg>
        <pc:picChg chg="mod">
          <ac:chgData name="John Mclaverty" userId="352e8b62f5b209eb" providerId="LiveId" clId="{DFBB284A-7A67-466E-9B08-34EAABF2F299}" dt="2022-09-29T09:45:54.506" v="1663" actId="1076"/>
          <ac:picMkLst>
            <pc:docMk/>
            <pc:sldMk cId="2290828865" sldId="368"/>
            <ac:picMk id="13329" creationId="{00000000-0000-0000-0000-000000000000}"/>
          </ac:picMkLst>
        </pc:picChg>
        <pc:picChg chg="mod">
          <ac:chgData name="John Mclaverty" userId="352e8b62f5b209eb" providerId="LiveId" clId="{DFBB284A-7A67-466E-9B08-34EAABF2F299}" dt="2022-09-29T09:45:54.506" v="1663" actId="1076"/>
          <ac:picMkLst>
            <pc:docMk/>
            <pc:sldMk cId="2290828865" sldId="368"/>
            <ac:picMk id="13331" creationId="{00000000-0000-0000-0000-000000000000}"/>
          </ac:picMkLst>
        </pc:picChg>
        <pc:picChg chg="mod">
          <ac:chgData name="John Mclaverty" userId="352e8b62f5b209eb" providerId="LiveId" clId="{DFBB284A-7A67-466E-9B08-34EAABF2F299}" dt="2022-09-29T09:45:54.506" v="1663" actId="1076"/>
          <ac:picMkLst>
            <pc:docMk/>
            <pc:sldMk cId="2290828865" sldId="368"/>
            <ac:picMk id="13332" creationId="{00000000-0000-0000-0000-000000000000}"/>
          </ac:picMkLst>
        </pc:picChg>
        <pc:picChg chg="del">
          <ac:chgData name="John Mclaverty" userId="352e8b62f5b209eb" providerId="LiveId" clId="{DFBB284A-7A67-466E-9B08-34EAABF2F299}" dt="2022-09-29T08:47:11.918" v="1407" actId="478"/>
          <ac:picMkLst>
            <pc:docMk/>
            <pc:sldMk cId="2290828865" sldId="368"/>
            <ac:picMk id="13333" creationId="{00000000-0000-0000-0000-000000000000}"/>
          </ac:picMkLst>
        </pc:picChg>
        <pc:picChg chg="mod">
          <ac:chgData name="John Mclaverty" userId="352e8b62f5b209eb" providerId="LiveId" clId="{DFBB284A-7A67-466E-9B08-34EAABF2F299}" dt="2022-09-29T09:45:54.506" v="1663" actId="1076"/>
          <ac:picMkLst>
            <pc:docMk/>
            <pc:sldMk cId="2290828865" sldId="368"/>
            <ac:picMk id="1333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ＭＳ Ｐゴシック" pitchFamily="34" charset="-128"/>
                <a:cs typeface="+mn-cs"/>
              </a:defRPr>
            </a:lvl1pPr>
          </a:lstStyle>
          <a:p>
            <a:pPr>
              <a:defRPr/>
            </a:pPr>
            <a:fld id="{492EA6E5-A2CE-4F81-AE4C-2D2516D0C579}" type="datetimeFigureOut">
              <a:rPr lang="en-GB"/>
              <a:pPr>
                <a:defRPr/>
              </a:pPr>
              <a:t>21/10/2022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ＭＳ Ｐゴシック" pitchFamily="34" charset="-128"/>
                <a:cs typeface="+mn-cs"/>
              </a:defRPr>
            </a:lvl1pPr>
          </a:lstStyle>
          <a:p>
            <a:pPr>
              <a:defRPr/>
            </a:pPr>
            <a:fld id="{EC6A7579-6003-4EE6-B59A-625709430EEC}" type="slidenum">
              <a:rPr lang="en-GB"/>
              <a:pPr>
                <a:defRPr/>
              </a:pPr>
              <a:t>‹#›</a:t>
            </a:fld>
            <a:endParaRPr lang="en-GB" dirty="0"/>
          </a:p>
        </p:txBody>
      </p:sp>
    </p:spTree>
    <p:extLst>
      <p:ext uri="{BB962C8B-B14F-4D97-AF65-F5344CB8AC3E}">
        <p14:creationId xmlns:p14="http://schemas.microsoft.com/office/powerpoint/2010/main" val="2537079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orldmapper.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eography.org.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publicdomain/zero/1.0/deed.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ata.worldbank.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Arial" panose="020B0604020202020204" pitchFamily="34" charset="0"/>
                <a:ea typeface="+mn-ea"/>
                <a:cs typeface="Arial" panose="020B0604020202020204" pitchFamily="34" charset="0"/>
              </a:rPr>
              <a:t>This cross-curricular resource for 9-14 year olds uses the World Cup to engage learners critically with the question: </a:t>
            </a:r>
            <a:r>
              <a:rPr lang="en-GB" sz="1200" i="1" kern="1200" dirty="0">
                <a:solidFill>
                  <a:schemeClr val="tx1"/>
                </a:solidFill>
                <a:effectLst/>
                <a:latin typeface="Arial" panose="020B0604020202020204" pitchFamily="34" charset="0"/>
                <a:ea typeface="+mn-ea"/>
                <a:cs typeface="Arial" panose="020B0604020202020204" pitchFamily="34" charset="0"/>
              </a:rPr>
              <a:t>Is the world a fair place?</a:t>
            </a:r>
            <a:r>
              <a:rPr lang="en-GB" sz="1200" kern="1200" dirty="0">
                <a:solidFill>
                  <a:schemeClr val="tx1"/>
                </a:solidFill>
                <a:effectLst/>
                <a:latin typeface="Arial" panose="020B0604020202020204" pitchFamily="34" charset="0"/>
                <a:ea typeface="+mn-ea"/>
                <a:cs typeface="Arial" panose="020B0604020202020204" pitchFamily="34" charset="0"/>
              </a:rPr>
              <a:t> Through this engagement, they will think carefully about one key current global issue – inequality. Learners will compare statistics about the countries playing in the World Cup, including their FIFA rankings, average incomes, and levels of inequality. They will also explore gender inequality through the lens of football and think critically about why fewer women play football than men. Finally, learners will consider how fairness relates to rules, not just in making the game of football fair, but in our society in general.</a:t>
            </a:r>
          </a:p>
          <a:p>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36DF9B-B67D-49D5-AB46-F3242F38D9B8}" type="slidenum">
              <a:rPr lang="en-GB" altLang="en-US"/>
              <a:pPr/>
              <a:t>1</a:t>
            </a:fld>
            <a:endParaRPr lang="en-GB" altLang="en-US"/>
          </a:p>
        </p:txBody>
      </p:sp>
    </p:spTree>
    <p:extLst>
      <p:ext uri="{BB962C8B-B14F-4D97-AF65-F5344CB8AC3E}">
        <p14:creationId xmlns:p14="http://schemas.microsoft.com/office/powerpoint/2010/main" val="23338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9A2D42-D8B0-4248-B414-B962C1A8D940}" type="slidenum">
              <a:rPr lang="en-GB" altLang="en-US" smtClean="0">
                <a:ea typeface="ＭＳ Ｐゴシック"/>
                <a:cs typeface="ＭＳ Ｐゴシック"/>
              </a:rPr>
              <a:pPr/>
              <a:t>10</a:t>
            </a:fld>
            <a:endParaRPr lang="en-GB" altLang="en-US">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A9DB9D29-FDCB-4D09-8692-EA6D03F3BC3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D1EBB275-0E7B-4558-80EA-469078EC948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335C39-66D8-4979-9E9E-FCF556A9B4D3}" type="slidenum">
              <a:rPr lang="en-US" altLang="en-US">
                <a:solidFill>
                  <a:srgbClr val="000000"/>
                </a:solidFill>
                <a:latin typeface="Arial" panose="020B0604020202020204" pitchFamily="34" charset="0"/>
              </a:rPr>
              <a:pPr>
                <a:spcBef>
                  <a:spcPct val="0"/>
                </a:spcBef>
              </a:pPr>
              <a:t>13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00062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i="1" dirty="0">
                <a:latin typeface="Arial" panose="020B0604020202020204" pitchFamily="34" charset="0"/>
                <a:cs typeface="Arial" panose="020B0604020202020204" pitchFamily="34" charset="0"/>
              </a:rPr>
              <a:t>Clockwise from top left.</a:t>
            </a:r>
          </a:p>
          <a:p>
            <a:endParaRPr lang="en-GB" altLang="en-US" b="1"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water</a:t>
            </a:r>
          </a:p>
          <a:p>
            <a:r>
              <a:rPr lang="en-GB" altLang="en-US" b="1" dirty="0">
                <a:latin typeface="Arial" panose="020B0604020202020204" pitchFamily="34" charset="0"/>
                <a:cs typeface="Arial" panose="020B0604020202020204" pitchFamily="34" charset="0"/>
              </a:rPr>
              <a:t>Image info: </a:t>
            </a:r>
            <a:r>
              <a:rPr lang="en-GB" altLang="en-US" b="0" dirty="0">
                <a:latin typeface="Arial" panose="020B0604020202020204" pitchFamily="34" charset="0"/>
                <a:cs typeface="Arial" panose="020B0604020202020204" pitchFamily="34" charset="0"/>
              </a:rPr>
              <a:t>Ghana</a:t>
            </a:r>
            <a:r>
              <a:rPr lang="en-GB" altLang="en-US" b="1" dirty="0">
                <a:latin typeface="Arial" panose="020B0604020202020204" pitchFamily="34" charset="0"/>
                <a:cs typeface="Arial" panose="020B0604020202020204" pitchFamily="34" charset="0"/>
              </a:rPr>
              <a:t>. </a:t>
            </a:r>
            <a:r>
              <a:rPr lang="en-GB" dirty="0"/>
              <a:t>Women fetch water at the </a:t>
            </a:r>
            <a:r>
              <a:rPr lang="en-GB" dirty="0" err="1"/>
              <a:t>Kpatua</a:t>
            </a:r>
            <a:r>
              <a:rPr lang="en-GB" dirty="0"/>
              <a:t> solar powered borehole during sunset.</a:t>
            </a:r>
            <a:endParaRPr lang="en-GB" altLang="en-US" b="1"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Nana Kofi Acquah/Oxfam</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housing</a:t>
            </a:r>
          </a:p>
          <a:p>
            <a:r>
              <a:rPr lang="en-GB" altLang="en-US" b="1" dirty="0">
                <a:latin typeface="Arial" panose="020B0604020202020204" pitchFamily="34" charset="0"/>
                <a:cs typeface="Arial" panose="020B0604020202020204" pitchFamily="34" charset="0"/>
              </a:rPr>
              <a:t>Image info: </a:t>
            </a:r>
            <a:r>
              <a:rPr lang="en-GB" sz="1800" dirty="0">
                <a:effectLst/>
              </a:rPr>
              <a:t>A slum next to </a:t>
            </a:r>
            <a:r>
              <a:rPr lang="en-GB" sz="1800" dirty="0" err="1">
                <a:effectLst/>
              </a:rPr>
              <a:t>highrise</a:t>
            </a:r>
            <a:r>
              <a:rPr lang="en-GB" sz="1800" dirty="0">
                <a:effectLst/>
              </a:rPr>
              <a:t> residences for the upper middle class in the Chandivali area, in the western suburbs of Mumbai, India, which illustrates a common contrasting lifestyle in the city</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Atul Loke, </a:t>
            </a:r>
            <a:r>
              <a:rPr lang="en-GB" dirty="0" err="1"/>
              <a:t>Panos</a:t>
            </a:r>
            <a:r>
              <a:rPr lang="en-GB" dirty="0"/>
              <a:t>/Oxfam</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health</a:t>
            </a:r>
          </a:p>
          <a:p>
            <a:r>
              <a:rPr lang="en-GB" altLang="en-US" b="1" dirty="0">
                <a:latin typeface="Arial" panose="020B0604020202020204" pitchFamily="34" charset="0"/>
                <a:cs typeface="Arial" panose="020B0604020202020204" pitchFamily="34" charset="0"/>
              </a:rPr>
              <a:t>Image info:</a:t>
            </a:r>
            <a:r>
              <a:rPr lang="en-GB" altLang="en-US" b="0" dirty="0">
                <a:latin typeface="Arial" panose="020B0604020202020204" pitchFamily="34" charset="0"/>
                <a:cs typeface="Arial" panose="020B0604020202020204" pitchFamily="34" charset="0"/>
              </a:rPr>
              <a:t> India</a:t>
            </a:r>
            <a:r>
              <a:rPr lang="en-GB" altLang="en-US" b="1" dirty="0">
                <a:latin typeface="Arial" panose="020B0604020202020204" pitchFamily="34" charset="0"/>
                <a:cs typeface="Arial" panose="020B0604020202020204" pitchFamily="34" charset="0"/>
              </a:rPr>
              <a:t>. </a:t>
            </a:r>
            <a:r>
              <a:rPr lang="en-GB" sz="1800" dirty="0" err="1">
                <a:effectLst/>
              </a:rPr>
              <a:t>Sumanchala</a:t>
            </a:r>
            <a:r>
              <a:rPr lang="en-GB" sz="1800" dirty="0">
                <a:effectLst/>
              </a:rPr>
              <a:t>, an Auxiliary Nurse and Midwife (ANM) at work in </a:t>
            </a:r>
            <a:r>
              <a:rPr lang="en-GB" sz="1800" dirty="0" err="1">
                <a:effectLst/>
              </a:rPr>
              <a:t>Phulwarishariff</a:t>
            </a:r>
            <a:r>
              <a:rPr lang="en-GB" sz="1800" dirty="0">
                <a:effectLst/>
              </a:rPr>
              <a:t> primary health clinic in Patna, Bihar state.</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Atul Loke, </a:t>
            </a:r>
            <a:r>
              <a:rPr lang="en-GB" dirty="0" err="1"/>
              <a:t>Panos</a:t>
            </a:r>
            <a:r>
              <a:rPr lang="en-GB" dirty="0"/>
              <a:t>/Oxfam</a:t>
            </a:r>
            <a:endParaRPr lang="en-GB"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education</a:t>
            </a:r>
          </a:p>
          <a:p>
            <a:r>
              <a:rPr lang="en-GB" altLang="en-US" b="1" dirty="0">
                <a:latin typeface="Arial" panose="020B0604020202020204" pitchFamily="34" charset="0"/>
                <a:cs typeface="Arial" panose="020B0604020202020204" pitchFamily="34" charset="0"/>
              </a:rPr>
              <a:t>Image info: </a:t>
            </a:r>
            <a:r>
              <a:rPr lang="en-GB" dirty="0"/>
              <a:t>Graduate students Winnie, Viola and Lucia in front of their school in Juba, South Sudan. With Oxfam’s support, they have been able to return to school after the lockdown.</a:t>
            </a:r>
            <a:endParaRPr lang="en-GB"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Mustafa Osman/Oxfam</a:t>
            </a:r>
            <a:endParaRPr lang="en-GB"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work and food</a:t>
            </a:r>
          </a:p>
          <a:p>
            <a:r>
              <a:rPr lang="en-GB" altLang="en-US" b="1" dirty="0">
                <a:latin typeface="Arial" panose="020B0604020202020204" pitchFamily="34" charset="0"/>
                <a:cs typeface="Arial" panose="020B0604020202020204" pitchFamily="34" charset="0"/>
              </a:rPr>
              <a:t>Image info: </a:t>
            </a:r>
            <a:r>
              <a:rPr lang="en-GB" altLang="en-US" b="0" dirty="0">
                <a:latin typeface="Arial" panose="020B0604020202020204" pitchFamily="34" charset="0"/>
                <a:cs typeface="Arial" panose="020B0604020202020204" pitchFamily="34" charset="0"/>
              </a:rPr>
              <a:t>Guatemala. </a:t>
            </a:r>
            <a:r>
              <a:rPr lang="en-GB" dirty="0"/>
              <a:t>Brenda Guanche, 30, in the garden she shares with her sister in </a:t>
            </a:r>
            <a:r>
              <a:rPr lang="en-GB" dirty="0" err="1"/>
              <a:t>Chixim</a:t>
            </a:r>
            <a:r>
              <a:rPr lang="en-GB" dirty="0"/>
              <a:t> Hamlet. Her crops include onion, coriander, radishes, chard, and the aromatic herb epazote.</a:t>
            </a:r>
            <a:endParaRPr lang="en-GB"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a:t>
            </a:r>
            <a:r>
              <a:rPr lang="en-GB" altLang="en-US" b="1">
                <a:latin typeface="Arial" panose="020B0604020202020204" pitchFamily="34" charset="0"/>
                <a:cs typeface="Arial" panose="020B0604020202020204" pitchFamily="34" charset="0"/>
              </a:rPr>
              <a:t>: </a:t>
            </a:r>
            <a:r>
              <a:rPr lang="en-GB"/>
              <a:t>James Rodriguez/Oxfam</a:t>
            </a:r>
            <a:endParaRPr lang="en-GB" altLang="en-US" dirty="0">
              <a:latin typeface="Arial" panose="020B0604020202020204" pitchFamily="34" charset="0"/>
              <a:cs typeface="Arial" panose="020B0604020202020204" pitchFamily="34" charset="0"/>
            </a:endParaRP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A03C4C-E6FC-47D0-A357-B295DA633DE5}" type="slidenum">
              <a:rPr lang="en-GB" altLang="en-US" smtClean="0">
                <a:ea typeface="ＭＳ Ｐゴシック"/>
                <a:cs typeface="ＭＳ Ｐゴシック"/>
              </a:rPr>
              <a:pPr/>
              <a:t>14</a:t>
            </a:fld>
            <a:endParaRPr lang="en-GB" altLang="en-US">
              <a:ea typeface="ＭＳ Ｐゴシック"/>
              <a:cs typeface="ＭＳ Ｐゴシック"/>
            </a:endParaRPr>
          </a:p>
        </p:txBody>
      </p:sp>
    </p:spTree>
    <p:extLst>
      <p:ext uri="{BB962C8B-B14F-4D97-AF65-F5344CB8AC3E}">
        <p14:creationId xmlns:p14="http://schemas.microsoft.com/office/powerpoint/2010/main" val="268916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Encourage learners </a:t>
            </a:r>
            <a:r>
              <a:rPr lang="en-GB" sz="1200" kern="1200" baseline="0" dirty="0">
                <a:solidFill>
                  <a:schemeClr val="tx1"/>
                </a:solidFill>
                <a:effectLst/>
                <a:latin typeface="Arial" panose="020B0604020202020204" pitchFamily="34" charset="0"/>
                <a:ea typeface="ＭＳ Ｐゴシック" pitchFamily="2" charset="-128"/>
                <a:cs typeface="Arial" panose="020B0604020202020204" pitchFamily="34" charset="0"/>
              </a:rPr>
              <a:t>to think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about possible </a:t>
            </a:r>
            <a:r>
              <a:rPr lang="en-GB" sz="1200" b="0" kern="1200" dirty="0">
                <a:solidFill>
                  <a:schemeClr val="tx1"/>
                </a:solidFill>
                <a:effectLst/>
                <a:latin typeface="Arial" panose="020B0604020202020204" pitchFamily="34" charset="0"/>
                <a:ea typeface="ＭＳ Ｐゴシック" pitchFamily="2" charset="-128"/>
                <a:cs typeface="Arial" panose="020B0604020202020204" pitchFamily="34" charset="0"/>
              </a:rPr>
              <a:t>reasons related to football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(such as having star players or a good manager) and </a:t>
            </a:r>
            <a:r>
              <a:rPr lang="en-GB" sz="1200" b="0" kern="1200" dirty="0">
                <a:solidFill>
                  <a:schemeClr val="tx1"/>
                </a:solidFill>
                <a:effectLst/>
                <a:latin typeface="Arial" panose="020B0604020202020204" pitchFamily="34" charset="0"/>
                <a:ea typeface="ＭＳ Ｐゴシック" pitchFamily="2" charset="-128"/>
                <a:cs typeface="Arial" panose="020B0604020202020204" pitchFamily="34" charset="0"/>
              </a:rPr>
              <a:t>reasons not directly connected with football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(such as better education</a:t>
            </a:r>
            <a:r>
              <a:rPr lang="en-GB" sz="1200" kern="1200" baseline="0" dirty="0">
                <a:solidFill>
                  <a:schemeClr val="tx1"/>
                </a:solidFill>
                <a:effectLst/>
                <a:latin typeface="Arial" panose="020B0604020202020204" pitchFamily="34" charset="0"/>
                <a:ea typeface="ＭＳ Ｐゴシック" pitchFamily="2" charset="-128"/>
                <a:cs typeface="Arial" panose="020B0604020202020204" pitchFamily="34" charset="0"/>
              </a:rPr>
              <a:t> and healthcare or greater government investment in sports</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298936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Explain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that </a:t>
            </a:r>
            <a:r>
              <a:rPr lang="en-US" altLang="en-US" dirty="0">
                <a:latin typeface="Arial" panose="020B0604020202020204" pitchFamily="34" charset="0"/>
                <a:ea typeface="ＭＳ Ｐゴシック" panose="020B0600070205080204" pitchFamily="34" charset="-128"/>
                <a:cs typeface="Arial" panose="020B0604020202020204" pitchFamily="34" charset="0"/>
              </a:rPr>
              <a:t>FIFA ranks each team depending on how well they have performed in the past. These rankings suggest</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that the chances of success are not equal among teams/countries/continents.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Ask learners to make statements about how likely they think different teams are to win based on their ranking. For example:</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i="1" dirty="0">
                <a:latin typeface="Arial" panose="020B0604020202020204" pitchFamily="34" charset="0"/>
                <a:ea typeface="ＭＳ Ｐゴシック" panose="020B0600070205080204" pitchFamily="34" charset="-128"/>
                <a:cs typeface="Arial" panose="020B0604020202020204" pitchFamily="34" charset="0"/>
              </a:rPr>
              <a:t>It is highly</a:t>
            </a:r>
            <a:r>
              <a:rPr lang="en-US" altLang="en-US" i="1" baseline="0" dirty="0">
                <a:latin typeface="Arial" panose="020B0604020202020204" pitchFamily="34" charset="0"/>
                <a:ea typeface="ＭＳ Ｐゴシック" panose="020B0600070205080204" pitchFamily="34" charset="-128"/>
                <a:cs typeface="Arial" panose="020B0604020202020204" pitchFamily="34" charset="0"/>
              </a:rPr>
              <a:t> likely that Brazil will win the 2022 World Cup.</a:t>
            </a:r>
          </a:p>
          <a:p>
            <a:pPr marL="171450" indent="-171450" eaLnBrk="1" hangingPunct="1">
              <a:spcBef>
                <a:spcPct val="0"/>
              </a:spcBef>
              <a:buFont typeface="Arial" panose="020B0604020202020204" pitchFamily="34" charset="0"/>
              <a:buChar char="•"/>
            </a:pPr>
            <a:r>
              <a:rPr lang="en-US" altLang="en-US" i="1" baseline="0" dirty="0">
                <a:latin typeface="Arial" panose="020B0604020202020204" pitchFamily="34" charset="0"/>
                <a:ea typeface="ＭＳ Ｐゴシック" panose="020B0600070205080204" pitchFamily="34" charset="-128"/>
                <a:cs typeface="Arial" panose="020B0604020202020204" pitchFamily="34" charset="0"/>
              </a:rPr>
              <a:t>It is highly unlikely that Ghana will win the 2022 World Cup.</a:t>
            </a:r>
            <a:endParaRPr lang="en-US" altLang="en-US" i="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i="1"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AE05EC-1CBF-46AF-B633-6A91D92BDA73}"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91160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C0C65-A31B-451F-949C-8DB7762F7011}" type="slidenum">
              <a:rPr lang="en-GB" altLang="en-US" smtClean="0">
                <a:latin typeface="Arial" charset="0"/>
              </a:rPr>
              <a:pPr/>
              <a:t>17</a:t>
            </a:fld>
            <a:endParaRPr lang="en-GB"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Answers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Switzerland ($93,457)</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Senegal ($1,606)</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Belgium (with a fairness score of 27)</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Brazil and Costa Rica (with a fairness score of 49)</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Brazil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Ghana</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$91,851</a:t>
            </a:r>
            <a:r>
              <a:rPr lang="en-GB" baseline="0" dirty="0"/>
              <a: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18</a:t>
            </a:fld>
            <a:endParaRPr lang="en-GB" dirty="0"/>
          </a:p>
        </p:txBody>
      </p:sp>
    </p:spTree>
    <p:extLst>
      <p:ext uri="{BB962C8B-B14F-4D97-AF65-F5344CB8AC3E}">
        <p14:creationId xmlns:p14="http://schemas.microsoft.com/office/powerpoint/2010/main" val="429143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Learners will consider possible similarities and differences between countries participating in the 2022 World Cup. They will then use a </a:t>
            </a:r>
            <a:r>
              <a:rPr lang="en-GB" sz="1200" i="1" kern="1200" dirty="0">
                <a:solidFill>
                  <a:schemeClr val="tx1"/>
                </a:solidFill>
                <a:effectLst/>
                <a:latin typeface="Arial" panose="020B0604020202020204" pitchFamily="34" charset="0"/>
                <a:ea typeface="+mn-ea"/>
                <a:cs typeface="Arial" panose="020B0604020202020204" pitchFamily="34" charset="0"/>
              </a:rPr>
              <a:t>World Cup Trumps</a:t>
            </a:r>
            <a:r>
              <a:rPr lang="en-GB" sz="1200" kern="1200" dirty="0">
                <a:solidFill>
                  <a:schemeClr val="tx1"/>
                </a:solidFill>
                <a:effectLst/>
                <a:latin typeface="Arial" panose="020B0604020202020204" pitchFamily="34" charset="0"/>
                <a:ea typeface="+mn-ea"/>
                <a:cs typeface="Arial" panose="020B0604020202020204" pitchFamily="34" charset="0"/>
              </a:rPr>
              <a:t> game to investigate how average annual income per person, fairness score and FIFA ranking vary between these countries, before discussing the potential causes for any between-country inequalities. Finally, learners will shade in world maps to illustrate some of these differences between countries and discuss possible “football” and “non-football” reasons for why some countries have a greater chance of winning the World Cup than others.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C32E70-433E-44C3-8472-A51FF4C4362E}"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254119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Arial" panose="020B0604020202020204" pitchFamily="34" charset="0"/>
                <a:ea typeface="+mn-ea"/>
                <a:cs typeface="Arial" panose="020B0604020202020204" pitchFamily="34" charset="0"/>
              </a:rPr>
              <a:t>This world map shows average annual income per person in different countries across the world. </a:t>
            </a:r>
            <a:r>
              <a:rPr lang="en-GB" sz="1200" strike="noStrike" kern="1200" dirty="0">
                <a:solidFill>
                  <a:schemeClr val="tx1"/>
                </a:solidFill>
                <a:latin typeface="Arial" panose="020B0604020202020204" pitchFamily="34" charset="0"/>
                <a:ea typeface="+mn-ea"/>
                <a:cs typeface="Arial" panose="020B0604020202020204" pitchFamily="34" charset="0"/>
              </a:rPr>
              <a:t>Countries with a lower average income</a:t>
            </a:r>
            <a:r>
              <a:rPr lang="en-GB" sz="1200" kern="1200" dirty="0">
                <a:solidFill>
                  <a:schemeClr val="tx1"/>
                </a:solidFill>
                <a:latin typeface="Arial" panose="020B0604020202020204" pitchFamily="34" charset="0"/>
                <a:ea typeface="+mn-ea"/>
                <a:cs typeface="Arial" panose="020B0604020202020204" pitchFamily="34" charset="0"/>
              </a:rPr>
              <a:t> are shaded in purples; those with</a:t>
            </a:r>
            <a:r>
              <a:rPr lang="en-GB" sz="1200" kern="1200" baseline="0" dirty="0">
                <a:solidFill>
                  <a:schemeClr val="tx1"/>
                </a:solidFill>
                <a:latin typeface="Arial" panose="020B0604020202020204" pitchFamily="34" charset="0"/>
                <a:ea typeface="+mn-ea"/>
                <a:cs typeface="Arial" panose="020B0604020202020204" pitchFamily="34" charset="0"/>
              </a:rPr>
              <a:t> </a:t>
            </a:r>
            <a:r>
              <a:rPr lang="en-GB" sz="1200" kern="1200" dirty="0">
                <a:solidFill>
                  <a:schemeClr val="tx1"/>
                </a:solidFill>
                <a:latin typeface="Arial" panose="020B0604020202020204" pitchFamily="34" charset="0"/>
                <a:ea typeface="+mn-ea"/>
                <a:cs typeface="Arial" panose="020B0604020202020204" pitchFamily="34" charset="0"/>
              </a:rPr>
              <a:t>a higher average</a:t>
            </a:r>
            <a:r>
              <a:rPr lang="en-GB" sz="1200" kern="1200" baseline="0" dirty="0">
                <a:solidFill>
                  <a:schemeClr val="tx1"/>
                </a:solidFill>
                <a:latin typeface="Arial" panose="020B0604020202020204" pitchFamily="34" charset="0"/>
                <a:ea typeface="+mn-ea"/>
                <a:cs typeface="Arial" panose="020B0604020202020204" pitchFamily="34" charset="0"/>
              </a:rPr>
              <a:t> </a:t>
            </a:r>
            <a:r>
              <a:rPr lang="en-GB" sz="1200" kern="1200" dirty="0">
                <a:solidFill>
                  <a:schemeClr val="tx1"/>
                </a:solidFill>
                <a:latin typeface="Arial" panose="020B0604020202020204" pitchFamily="34" charset="0"/>
                <a:ea typeface="+mn-ea"/>
                <a:cs typeface="Arial" panose="020B0604020202020204" pitchFamily="34" charset="0"/>
              </a:rPr>
              <a:t>income are shaded in greens.</a:t>
            </a:r>
          </a:p>
          <a:p>
            <a:endParaRPr lang="en-GB" sz="1200" kern="1200" dirty="0">
              <a:solidFill>
                <a:schemeClr val="tx1"/>
              </a:solidFill>
              <a:latin typeface="Arial" panose="020B0604020202020204" pitchFamily="34" charset="0"/>
              <a:ea typeface="+mn-ea"/>
              <a:cs typeface="Arial" panose="020B0604020202020204" pitchFamily="34" charset="0"/>
            </a:endParaRPr>
          </a:p>
          <a:p>
            <a:r>
              <a:rPr lang="en-GB" b="1" dirty="0">
                <a:latin typeface="Arial" panose="020B0604020202020204" pitchFamily="34" charset="0"/>
                <a:cs typeface="Arial" panose="020B0604020202020204" pitchFamily="34" charset="0"/>
              </a:rPr>
              <a:t>Credit: </a:t>
            </a:r>
            <a:r>
              <a:rPr lang="en-GB" b="0" dirty="0">
                <a:latin typeface="Arial" panose="020B0604020202020204" pitchFamily="34" charset="0"/>
                <a:cs typeface="Arial" panose="020B0604020202020204" pitchFamily="34" charset="0"/>
              </a:rPr>
              <a:t>World Bank,</a:t>
            </a:r>
            <a:r>
              <a:rPr lang="en-GB" b="0" baseline="0" dirty="0">
                <a:latin typeface="Arial" panose="020B0604020202020204" pitchFamily="34" charset="0"/>
                <a:cs typeface="Arial" panose="020B0604020202020204" pitchFamily="34" charset="0"/>
              </a:rPr>
              <a:t> 2021.</a:t>
            </a:r>
            <a:r>
              <a:rPr lang="en-GB" b="1"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https://datatopics.worldbank.org/</a:t>
            </a:r>
            <a:r>
              <a:rPr lang="en-GB" b="0" dirty="0">
                <a:solidFill>
                  <a:srgbClr val="7030A0"/>
                </a:solidFill>
                <a:latin typeface="Arial" panose="020B0604020202020204" pitchFamily="34" charset="0"/>
                <a:cs typeface="Arial" panose="020B0604020202020204" pitchFamily="34" charset="0"/>
              </a:rPr>
              <a:t>world-development-indicators</a:t>
            </a:r>
            <a:r>
              <a:rPr lang="en-GB" b="0" dirty="0">
                <a:latin typeface="Arial" panose="020B0604020202020204" pitchFamily="34" charset="0"/>
                <a:cs typeface="Arial" panose="020B0604020202020204" pitchFamily="34" charset="0"/>
              </a:rPr>
              <a:t>/the-world-by-income-and-region.html</a:t>
            </a:r>
            <a:r>
              <a:rPr lang="en-GB" sz="1200" b="0" u="sng" kern="1200" dirty="0">
                <a:solidFill>
                  <a:schemeClr val="tx1"/>
                </a:solidFill>
                <a:latin typeface="Arial" panose="020B0604020202020204" pitchFamily="34" charset="0"/>
                <a:ea typeface="+mn-ea"/>
                <a:cs typeface="Arial" panose="020B0604020202020204" pitchFamily="34" charset="0"/>
              </a:rPr>
              <a:t> </a:t>
            </a:r>
            <a:endParaRPr lang="en-GB" sz="1200" b="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20</a:t>
            </a:fld>
            <a:endParaRPr lang="en-GB" dirty="0"/>
          </a:p>
        </p:txBody>
      </p:sp>
    </p:spTree>
    <p:extLst>
      <p:ext uri="{BB962C8B-B14F-4D97-AF65-F5344CB8AC3E}">
        <p14:creationId xmlns:p14="http://schemas.microsoft.com/office/powerpoint/2010/main" val="3311042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This map shows</a:t>
            </a:r>
            <a:r>
              <a:rPr lang="en-GB" sz="1200" kern="1200" baseline="0" dirty="0">
                <a:solidFill>
                  <a:schemeClr val="tx1"/>
                </a:solidFill>
                <a:latin typeface="Arial" panose="020B0604020202020204" pitchFamily="34" charset="0"/>
                <a:ea typeface="+mn-ea"/>
                <a:cs typeface="Arial" panose="020B0604020202020204" pitchFamily="34" charset="0"/>
              </a:rPr>
              <a:t> how the world looks distorted according to the total number of matches countries played at the 2014 World Cup.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latin typeface="Arial" panose="020B0604020202020204" pitchFamily="34" charset="0"/>
                <a:ea typeface="+mn-ea"/>
                <a:cs typeface="Arial" panose="020B0604020202020204" pitchFamily="34" charset="0"/>
              </a:rPr>
              <a:t>What do learners notice? </a:t>
            </a:r>
            <a:r>
              <a:rPr lang="en-GB" sz="1200" i="1" kern="1200" baseline="0" dirty="0">
                <a:solidFill>
                  <a:schemeClr val="tx1"/>
                </a:solidFill>
                <a:latin typeface="Arial" panose="020B0604020202020204" pitchFamily="34" charset="0"/>
                <a:ea typeface="+mn-ea"/>
                <a:cs typeface="Arial" panose="020B0604020202020204" pitchFamily="34" charset="0"/>
              </a:rPr>
              <a:t>Which countries/continents are involved in the most World Cup matches? Why do you think this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kern="1200" baseline="0" dirty="0">
              <a:solidFill>
                <a:schemeClr val="tx1"/>
              </a:solidFill>
              <a:latin typeface="Arial" panose="020B0604020202020204" pitchFamily="34" charset="0"/>
              <a:ea typeface="+mn-ea"/>
              <a:cs typeface="Arial" panose="020B0604020202020204" pitchFamily="34" charset="0"/>
            </a:endParaRPr>
          </a:p>
          <a:p>
            <a:r>
              <a:rPr lang="en-GB" b="1" dirty="0">
                <a:latin typeface="Arial" panose="020B0604020202020204" pitchFamily="34" charset="0"/>
                <a:cs typeface="Arial" panose="020B0604020202020204" pitchFamily="34" charset="0"/>
              </a:rPr>
              <a:t>Credit: </a:t>
            </a:r>
            <a:r>
              <a:rPr lang="en-GB" b="0" dirty="0" err="1">
                <a:latin typeface="Arial" panose="020B0604020202020204" pitchFamily="34" charset="0"/>
                <a:cs typeface="Arial" panose="020B0604020202020204" pitchFamily="34" charset="0"/>
              </a:rPr>
              <a:t>World</a:t>
            </a:r>
            <a:r>
              <a:rPr lang="en-GB" b="0" baseline="0" dirty="0" err="1">
                <a:latin typeface="Arial" panose="020B0604020202020204" pitchFamily="34" charset="0"/>
                <a:cs typeface="Arial" panose="020B0604020202020204" pitchFamily="34" charset="0"/>
              </a:rPr>
              <a:t>mapper</a:t>
            </a:r>
            <a:r>
              <a:rPr lang="en-GB" b="0" baseline="0" dirty="0">
                <a:latin typeface="Arial" panose="020B0604020202020204" pitchFamily="34" charset="0"/>
                <a:cs typeface="Arial" panose="020B0604020202020204" pitchFamily="34" charset="0"/>
              </a:rPr>
              <a:t>.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worldmapper.org/</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21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latin typeface="Arial" panose="020B0604020202020204" pitchFamily="34" charset="0"/>
                <a:cs typeface="Arial" panose="020B0604020202020204" pitchFamily="34" charset="0"/>
              </a:rPr>
              <a:t>Click on the slide twice to reveal the locations of these countries. </a:t>
            </a:r>
          </a:p>
          <a:p>
            <a:endParaRPr lang="en-GB"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Map source: </a:t>
            </a:r>
            <a:r>
              <a:rPr lang="en-GB" altLang="en-US" dirty="0">
                <a:latin typeface="Arial" panose="020B0604020202020204" pitchFamily="34" charset="0"/>
                <a:cs typeface="Arial" panose="020B0604020202020204" pitchFamily="34" charset="0"/>
              </a:rPr>
              <a:t>Geographical Association </a:t>
            </a:r>
            <a:r>
              <a:rPr lang="en-GB" u="sng" dirty="0">
                <a:latin typeface="Arial" panose="020B0604020202020204" pitchFamily="34" charset="0"/>
                <a:cs typeface="Arial" panose="020B0604020202020204" pitchFamily="34" charset="0"/>
                <a:hlinkClick r:id="rId3"/>
              </a:rPr>
              <a:t>www.geography.org.uk</a:t>
            </a:r>
            <a:r>
              <a:rPr lang="en-GB" dirty="0">
                <a:latin typeface="Arial" panose="020B0604020202020204" pitchFamily="34" charset="0"/>
                <a:cs typeface="Arial" panose="020B0604020202020204" pitchFamily="34" charset="0"/>
              </a:rPr>
              <a:t> </a:t>
            </a:r>
          </a:p>
          <a:p>
            <a:endParaRPr lang="en-GB" altLang="en-US" dirty="0">
              <a:latin typeface="Arial" charset="0"/>
              <a:cs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6A807F-E12C-4C08-B201-43E94BB5DBF3}" type="slidenum">
              <a:rPr lang="en-GB" smtClean="0">
                <a:latin typeface="Arial" charset="0"/>
              </a:rPr>
              <a:pPr/>
              <a:t>3</a:t>
            </a:fld>
            <a:endParaRPr lang="en-GB">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Key</a:t>
            </a:r>
          </a:p>
          <a:p>
            <a:r>
              <a:rPr lang="en-GB" sz="1200" b="0" i="0" kern="1200" dirty="0">
                <a:solidFill>
                  <a:schemeClr val="tx1"/>
                </a:solidFill>
                <a:effectLst/>
                <a:latin typeface="Arial" panose="020B0604020202020204" pitchFamily="34" charset="0"/>
                <a:ea typeface="+mn-ea"/>
                <a:cs typeface="Arial" panose="020B0604020202020204" pitchFamily="34" charset="0"/>
              </a:rPr>
              <a:t>Blue: Teams qualified for World Cup</a:t>
            </a:r>
          </a:p>
          <a:p>
            <a:r>
              <a:rPr lang="en-GB" sz="1200" b="0" i="0" kern="1200" dirty="0">
                <a:solidFill>
                  <a:schemeClr val="tx1"/>
                </a:solidFill>
                <a:effectLst/>
                <a:latin typeface="Arial" panose="020B0604020202020204" pitchFamily="34" charset="0"/>
                <a:ea typeface="+mn-ea"/>
                <a:cs typeface="Arial" panose="020B0604020202020204" pitchFamily="34" charset="0"/>
              </a:rPr>
              <a:t>Gold: Teams failed to qualify for World Cup</a:t>
            </a:r>
          </a:p>
          <a:p>
            <a:r>
              <a:rPr lang="en-GB" sz="1200" b="0" i="0" kern="1200" dirty="0">
                <a:solidFill>
                  <a:schemeClr val="tx1"/>
                </a:solidFill>
                <a:effectLst/>
                <a:latin typeface="Arial" panose="020B0604020202020204" pitchFamily="34" charset="0"/>
                <a:ea typeface="+mn-ea"/>
                <a:cs typeface="Arial" panose="020B0604020202020204" pitchFamily="34" charset="0"/>
              </a:rPr>
              <a:t>Black: Teams expelled from the tournament by FIFA during the qualification period</a:t>
            </a:r>
          </a:p>
          <a:p>
            <a:r>
              <a:rPr lang="en-GB" sz="1200" b="0" i="0" kern="1200" dirty="0">
                <a:solidFill>
                  <a:schemeClr val="tx1"/>
                </a:solidFill>
                <a:effectLst/>
                <a:latin typeface="Arial" panose="020B0604020202020204" pitchFamily="34" charset="0"/>
                <a:ea typeface="+mn-ea"/>
                <a:cs typeface="Arial" panose="020B0604020202020204" pitchFamily="34" charset="0"/>
              </a:rPr>
              <a:t>Grey: Countries were not FIFA members</a:t>
            </a:r>
          </a:p>
          <a:p>
            <a:pPr eaLnBrk="1" hangingPunct="1">
              <a:spcBef>
                <a:spcPct val="0"/>
              </a:spcBef>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Image</a:t>
            </a:r>
            <a:r>
              <a:rPr lang="en-GB" altLang="en-US" b="1" baseline="0" dirty="0">
                <a:latin typeface="Arial" panose="020B0604020202020204" pitchFamily="34" charset="0"/>
                <a:ea typeface="ＭＳ Ｐゴシック" panose="020B0600070205080204" pitchFamily="34" charset="-128"/>
                <a:cs typeface="Arial" panose="020B0604020202020204" pitchFamily="34" charset="0"/>
              </a:rPr>
              <a:t> credit: </a:t>
            </a:r>
            <a:r>
              <a:rPr lang="en-GB" altLang="en-US" b="0" baseline="0" dirty="0">
                <a:latin typeface="Arial" panose="020B0604020202020204" pitchFamily="34" charset="0"/>
                <a:ea typeface="ＭＳ Ｐゴシック" panose="020B0600070205080204" pitchFamily="34" charset="-128"/>
                <a:cs typeface="Arial" panose="020B0604020202020204" pitchFamily="34" charset="0"/>
              </a:rPr>
              <a:t>CCO</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 </a:t>
            </a:r>
            <a:r>
              <a:rPr lang="en-GB" dirty="0"/>
              <a:t>File: 2022 world cup </a:t>
            </a:r>
            <a:r>
              <a:rPr lang="en-GB" dirty="0" err="1"/>
              <a:t>qualification.svg</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https://en.wikipedia.org/wiki/2022_FIFA_World_Cup#/media/File:2022_world_cup_qualification.svg</a:t>
            </a:r>
            <a:r>
              <a:rPr lang="en-GB" altLang="en-US" sz="1200" u="sng"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This file is made available under the </a:t>
            </a:r>
            <a:r>
              <a:rPr lang="en-GB" dirty="0">
                <a:hlinkClick r:id="rId3" tooltip="w:en:Creative Commons"/>
              </a:rPr>
              <a:t>Creative Commons</a:t>
            </a:r>
            <a:r>
              <a:rPr lang="en-GB" dirty="0"/>
              <a:t> </a:t>
            </a:r>
            <a:r>
              <a:rPr lang="en-GB" dirty="0">
                <a:hlinkClick r:id="rId4"/>
              </a:rPr>
              <a:t>CC0 1.0 Universal Public Domain Dedication</a:t>
            </a:r>
            <a:endParaRPr lang="en-GB" b="0" dirty="0">
              <a:latin typeface="Arial" panose="020B0604020202020204" pitchFamily="34" charset="0"/>
              <a:cs typeface="Arial" panose="020B0604020202020204" pitchFamily="34" charset="0"/>
            </a:endParaRPr>
          </a:p>
          <a:p>
            <a:pPr eaLnBrk="1" hangingPunct="1">
              <a:spcBef>
                <a:spcPct val="0"/>
              </a:spcBef>
              <a:defRPr/>
            </a:pPr>
            <a:endParaRPr lang="en-GB" sz="1200" kern="1200" dirty="0">
              <a:solidFill>
                <a:schemeClr val="tx1"/>
              </a:solidFill>
              <a:effectLst/>
              <a:latin typeface="+mn-lt"/>
              <a:ea typeface="+mn-ea"/>
              <a:cs typeface="+mn-cs"/>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6335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sz="1200" kern="1200" dirty="0">
              <a:solidFill>
                <a:schemeClr val="tx1"/>
              </a:solidFill>
              <a:effectLst/>
              <a:latin typeface="+mn-lt"/>
              <a:ea typeface="+mn-ea"/>
              <a:cs typeface="+mn-cs"/>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30657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sz="1200" kern="1200" dirty="0">
              <a:solidFill>
                <a:schemeClr val="tx1"/>
              </a:solidFill>
              <a:effectLst/>
              <a:latin typeface="+mn-lt"/>
              <a:ea typeface="+mn-ea"/>
              <a:cs typeface="+mn-cs"/>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6</a:t>
            </a:fld>
            <a:endParaRPr lang="en-GB" altLang="en-US">
              <a:latin typeface="Arial" panose="020B0604020202020204" pitchFamily="34" charset="0"/>
            </a:endParaRPr>
          </a:p>
        </p:txBody>
      </p:sp>
    </p:spTree>
    <p:extLst>
      <p:ext uri="{BB962C8B-B14F-4D97-AF65-F5344CB8AC3E}">
        <p14:creationId xmlns:p14="http://schemas.microsoft.com/office/powerpoint/2010/main" val="359691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b="1" dirty="0">
                <a:latin typeface="Arial" panose="020B0604020202020204" pitchFamily="34" charset="0"/>
                <a:cs typeface="Arial" panose="020B0604020202020204" pitchFamily="34" charset="0"/>
              </a:rPr>
              <a:t>Photo credit: </a:t>
            </a:r>
            <a:r>
              <a:rPr lang="en-GB" altLang="en-US" dirty="0">
                <a:latin typeface="Arial" panose="020B0604020202020204" pitchFamily="34" charset="0"/>
                <a:cs typeface="Arial" panose="020B0604020202020204" pitchFamily="34" charset="0"/>
              </a:rPr>
              <a:t>Liz </a:t>
            </a:r>
            <a:r>
              <a:rPr lang="en-GB" altLang="en-US" dirty="0" err="1">
                <a:latin typeface="Arial" panose="020B0604020202020204" pitchFamily="34" charset="0"/>
                <a:cs typeface="Arial" panose="020B0604020202020204" pitchFamily="34" charset="0"/>
              </a:rPr>
              <a:t>Newbon</a:t>
            </a:r>
            <a:r>
              <a:rPr lang="en-GB" altLang="en-US" dirty="0">
                <a:latin typeface="Arial" panose="020B0604020202020204" pitchFamily="34" charset="0"/>
                <a:cs typeface="Arial" panose="020B0604020202020204" pitchFamily="34" charset="0"/>
              </a:rPr>
              <a:t>/Oxfam</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98962-9E46-4CB3-BA02-55EB1304F13F}" type="slidenum">
              <a:rPr lang="en-GB" altLang="en-US" smtClean="0">
                <a:ea typeface="ＭＳ Ｐゴシック"/>
                <a:cs typeface="ＭＳ Ｐゴシック"/>
              </a:rPr>
              <a:pPr/>
              <a:t>7</a:t>
            </a:fld>
            <a:endParaRPr lang="en-GB" altLang="en-US">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B472B2-6609-479F-833F-1BB08DFE2EA0}" type="slidenum">
              <a:rPr lang="en-GB" altLang="en-US" smtClean="0">
                <a:ea typeface="ＭＳ Ｐゴシック"/>
                <a:cs typeface="ＭＳ Ｐゴシック"/>
              </a:rPr>
              <a:pPr/>
              <a:t>8</a:t>
            </a:fld>
            <a:endParaRPr lang="en-GB" altLang="en-US">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GB" b="0" i="0"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Data source:  </a:t>
            </a:r>
            <a:r>
              <a:rPr lang="en-GB" dirty="0">
                <a:latin typeface="Arial" panose="020B0604020202020204" pitchFamily="34" charset="0"/>
                <a:cs typeface="Arial" panose="020B0604020202020204" pitchFamily="34" charset="0"/>
              </a:rPr>
              <a:t>These figures are for GNI per capita, Atlas method (current US$), World Bank: </a:t>
            </a:r>
            <a:r>
              <a:rPr lang="en-GB" u="sng" dirty="0">
                <a:latin typeface="Arial" panose="020B0604020202020204" pitchFamily="34" charset="0"/>
                <a:ea typeface="+mn-ea"/>
                <a:cs typeface="Arial" panose="020B0604020202020204" pitchFamily="34" charset="0"/>
                <a:hlinkClick r:id="rId3"/>
              </a:rPr>
              <a:t>data.worldbank.org/</a:t>
            </a:r>
            <a:r>
              <a:rPr lang="en-GB" dirty="0">
                <a:latin typeface="Arial" panose="020B0604020202020204" pitchFamily="34" charset="0"/>
                <a:ea typeface="+mn-ea"/>
                <a:cs typeface="Arial" panose="020B0604020202020204" pitchFamily="34" charset="0"/>
              </a:rPr>
              <a:t> </a:t>
            </a:r>
          </a:p>
          <a:p>
            <a:pPr>
              <a:defRPr/>
            </a:pPr>
            <a:r>
              <a:rPr lang="en-GB" i="1" dirty="0">
                <a:latin typeface="Arial" panose="020B0604020202020204" pitchFamily="34" charset="0"/>
                <a:cs typeface="Arial" panose="020B0604020202020204" pitchFamily="34" charset="0"/>
              </a:rPr>
              <a:t>Figures correct at the time of publication.</a:t>
            </a:r>
          </a:p>
          <a:p>
            <a:pPr>
              <a:defRPr/>
            </a:pPr>
            <a:endParaRPr lang="en-GB" i="1" dirty="0">
              <a:latin typeface="Arial" panose="020B0604020202020204" pitchFamily="34" charset="0"/>
              <a:cs typeface="Arial" panose="020B0604020202020204" pitchFamily="34" charset="0"/>
            </a:endParaRPr>
          </a:p>
          <a:p>
            <a:pPr>
              <a:defRPr/>
            </a:pPr>
            <a:r>
              <a:rPr lang="en-GB" i="1" dirty="0">
                <a:latin typeface="Arial" panose="020B0604020202020204" pitchFamily="34" charset="0"/>
                <a:cs typeface="Arial" panose="020B0604020202020204" pitchFamily="34" charset="0"/>
              </a:rPr>
              <a:t>(We haven’t given comparative figures for UK£ due to volatile exchange rates during 2022. Teachers may use an online currency converter to provide an up to date comparison when they use the resource)</a:t>
            </a:r>
          </a:p>
          <a:p>
            <a:pPr>
              <a:defRPr/>
            </a:pPr>
            <a:endParaRPr lang="en-GB" dirty="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bwMode="auto">
          <a:noFill/>
          <a:ln>
            <a:miter lim="800000"/>
            <a:headEnd/>
            <a:tailEnd/>
          </a:ln>
        </p:spPr>
        <p:txBody>
          <a:bodyPr/>
          <a:lstStyle/>
          <a:p>
            <a:fld id="{A6CA4F02-726F-48E3-AF6B-3A80E503367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8450" y="5502275"/>
            <a:ext cx="9191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2852738"/>
            <a:ext cx="8466137" cy="1655762"/>
          </a:xfrm>
        </p:spPr>
        <p:txBody>
          <a:bodyPr lIns="0" tIns="0" rIns="0" bIns="0" anchor="t"/>
          <a:lstStyle>
            <a:lvl1pPr>
              <a:defRPr sz="6000" b="1">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55797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7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592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725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311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200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371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302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70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807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446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descr="Black logo_0602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04200" y="6005513"/>
            <a:ext cx="600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6.jpg"/><Relationship Id="rId2" Type="http://schemas.openxmlformats.org/officeDocument/2006/relationships/notesSlide" Target="../notesSlides/notesSlide1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wmf"/><Relationship Id="rId27" Type="http://schemas.openxmlformats.org/officeDocument/2006/relationships/image" Target="../media/image29.png"/><Relationship Id="rId30" Type="http://schemas.openxmlformats.org/officeDocument/2006/relationships/image" Target="../media/image33.png"/><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24.wmf"/><Relationship Id="rId26" Type="http://schemas.openxmlformats.org/officeDocument/2006/relationships/image" Target="../media/image12.png"/><Relationship Id="rId3" Type="http://schemas.openxmlformats.org/officeDocument/2006/relationships/image" Target="../media/image31.png"/><Relationship Id="rId21" Type="http://schemas.openxmlformats.org/officeDocument/2006/relationships/image" Target="../media/image21.png"/><Relationship Id="rId34"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png"/><Relationship Id="rId25" Type="http://schemas.openxmlformats.org/officeDocument/2006/relationships/image" Target="../media/image5.png"/><Relationship Id="rId33" Type="http://schemas.openxmlformats.org/officeDocument/2006/relationships/image" Target="../media/image9.png"/><Relationship Id="rId2" Type="http://schemas.openxmlformats.org/officeDocument/2006/relationships/notesSlide" Target="../notesSlides/notesSlide16.xml"/><Relationship Id="rId16" Type="http://schemas.openxmlformats.org/officeDocument/2006/relationships/image" Target="../media/image17.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9.png"/><Relationship Id="rId24" Type="http://schemas.openxmlformats.org/officeDocument/2006/relationships/image" Target="../media/image30.png"/><Relationship Id="rId32" Type="http://schemas.openxmlformats.org/officeDocument/2006/relationships/image" Target="../media/image34.png"/><Relationship Id="rId5"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11.png"/><Relationship Id="rId28" Type="http://schemas.openxmlformats.org/officeDocument/2006/relationships/image" Target="../media/image25.png"/><Relationship Id="rId10" Type="http://schemas.openxmlformats.org/officeDocument/2006/relationships/image" Target="../media/image29.png"/><Relationship Id="rId19" Type="http://schemas.openxmlformats.org/officeDocument/2006/relationships/image" Target="../media/image26.png"/><Relationship Id="rId31" Type="http://schemas.openxmlformats.org/officeDocument/2006/relationships/image" Target="../media/image28.png"/><Relationship Id="rId4" Type="http://schemas.openxmlformats.org/officeDocument/2006/relationships/image" Target="../media/image36.jpg"/><Relationship Id="rId9" Type="http://schemas.openxmlformats.org/officeDocument/2006/relationships/image" Target="../media/image33.png"/><Relationship Id="rId14" Type="http://schemas.openxmlformats.org/officeDocument/2006/relationships/image" Target="../media/image23.png"/><Relationship Id="rId22" Type="http://schemas.openxmlformats.org/officeDocument/2006/relationships/image" Target="../media/image22.png"/><Relationship Id="rId27" Type="http://schemas.openxmlformats.org/officeDocument/2006/relationships/image" Target="../media/image8.wmf"/><Relationship Id="rId30" Type="http://schemas.openxmlformats.org/officeDocument/2006/relationships/image" Target="../media/image35.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jp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wmf"/><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6.jp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wmf"/><Relationship Id="rId27" Type="http://schemas.openxmlformats.org/officeDocument/2006/relationships/image" Target="../media/image29.png"/><Relationship Id="rId30" Type="http://schemas.openxmlformats.org/officeDocument/2006/relationships/image" Target="../media/image33.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7.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6.jpg"/><Relationship Id="rId2" Type="http://schemas.openxmlformats.org/officeDocument/2006/relationships/notesSlide" Target="../notesSlides/notesSlide6.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5.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wmf"/><Relationship Id="rId27" Type="http://schemas.openxmlformats.org/officeDocument/2006/relationships/image" Target="../media/image29.png"/><Relationship Id="rId30" Type="http://schemas.openxmlformats.org/officeDocument/2006/relationships/image" Target="../media/image33.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1246188"/>
            <a:ext cx="8713788" cy="3983037"/>
          </a:xfrm>
          <a:prstGeom prst="rect">
            <a:avLst/>
          </a:prstGeom>
          <a:noFill/>
          <a:ln>
            <a:noFill/>
          </a:ln>
          <a:effectLst/>
        </p:spPr>
        <p:txBody>
          <a:bodyPr lIns="90000" tIns="46800" rIns="90000" bIns="46800" anchor="ctr"/>
          <a:lstStyle/>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6200" b="1" kern="0" dirty="0">
                <a:solidFill>
                  <a:schemeClr val="bg1"/>
                </a:solidFill>
                <a:ea typeface="ＭＳ Ｐゴシック" charset="0"/>
                <a:cs typeface="Arial" pitchFamily="34" charset="0"/>
              </a:rPr>
              <a:t>The World Cup: </a:t>
            </a:r>
          </a:p>
          <a:p>
            <a:pPr eaLnBrk="1" hangingPunct="1">
              <a:defRPr/>
            </a:pPr>
            <a:r>
              <a:rPr lang="en-US" sz="6200" b="1" kern="0" dirty="0">
                <a:solidFill>
                  <a:schemeClr val="bg1"/>
                </a:solidFill>
                <a:ea typeface="ＭＳ Ｐゴシック" charset="0"/>
                <a:cs typeface="Arial" pitchFamily="34" charset="0"/>
              </a:rPr>
              <a:t>A Fair Game?</a:t>
            </a:r>
          </a:p>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3600" b="1" kern="0" dirty="0">
                <a:solidFill>
                  <a:schemeClr val="bg1"/>
                </a:solidFill>
                <a:ea typeface="ＭＳ Ｐゴシック" charset="0"/>
                <a:cs typeface="Arial" pitchFamily="34" charset="0"/>
              </a:rPr>
              <a:t>Us</a:t>
            </a:r>
            <a:r>
              <a:rPr lang="en-US" sz="3600" b="1" strike="sngStrike" kern="0" dirty="0">
                <a:solidFill>
                  <a:schemeClr val="bg1"/>
                </a:solidFill>
                <a:ea typeface="ＭＳ Ｐゴシック" charset="0"/>
                <a:cs typeface="Arial" pitchFamily="34" charset="0"/>
              </a:rPr>
              <a:t>e</a:t>
            </a:r>
            <a:r>
              <a:rPr lang="en-US" sz="3600" b="1" kern="0" dirty="0">
                <a:solidFill>
                  <a:schemeClr val="bg1"/>
                </a:solidFill>
                <a:ea typeface="ＭＳ Ｐゴシック" charset="0"/>
                <a:cs typeface="Arial" pitchFamily="34" charset="0"/>
              </a:rPr>
              <a:t> the World Cup to explore inequality</a:t>
            </a:r>
          </a:p>
          <a:p>
            <a:pPr eaLnBrk="1" hangingPunct="1">
              <a:defRPr/>
            </a:pPr>
            <a:endParaRPr lang="en-US" sz="3600" b="1" kern="0" dirty="0">
              <a:solidFill>
                <a:schemeClr val="bg1"/>
              </a:solidFill>
              <a:ea typeface="ＭＳ Ｐゴシック" charset="0"/>
              <a:cs typeface="Arial" pitchFamily="34" charset="0"/>
            </a:endParaRPr>
          </a:p>
        </p:txBody>
      </p:sp>
    </p:spTree>
    <p:extLst>
      <p:ext uri="{BB962C8B-B14F-4D97-AF65-F5344CB8AC3E}">
        <p14:creationId xmlns:p14="http://schemas.microsoft.com/office/powerpoint/2010/main" val="333474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77825" y="260648"/>
            <a:ext cx="8388350" cy="719138"/>
          </a:xfrm>
        </p:spPr>
        <p:txBody>
          <a:bodyPr/>
          <a:lstStyle/>
          <a:p>
            <a:pPr algn="ctr"/>
            <a:r>
              <a:rPr lang="en-GB" altLang="en-US" sz="3600" dirty="0">
                <a:ea typeface="ＭＳ Ｐゴシック"/>
                <a:cs typeface="ＭＳ Ｐゴシック"/>
              </a:rPr>
              <a:t>Inequality </a:t>
            </a:r>
            <a:r>
              <a:rPr lang="en-GB" altLang="en-US" sz="3600" u="sng" dirty="0">
                <a:ea typeface="ＭＳ Ｐゴシック"/>
                <a:cs typeface="ＭＳ Ｐゴシック"/>
              </a:rPr>
              <a:t>within</a:t>
            </a:r>
            <a:r>
              <a:rPr lang="en-GB" altLang="en-US" sz="3600" dirty="0">
                <a:ea typeface="ＭＳ Ｐゴシック"/>
                <a:cs typeface="ＭＳ Ｐゴシック"/>
              </a:rPr>
              <a:t> countries</a:t>
            </a:r>
            <a:endParaRPr lang="en-GB" altLang="en-US" sz="4000" dirty="0">
              <a:ea typeface="ＭＳ Ｐゴシック"/>
              <a:cs typeface="ＭＳ Ｐゴシック"/>
            </a:endParaRPr>
          </a:p>
        </p:txBody>
      </p:sp>
      <p:sp>
        <p:nvSpPr>
          <p:cNvPr id="5" name="Title 1"/>
          <p:cNvSpPr txBox="1">
            <a:spLocks/>
          </p:cNvSpPr>
          <p:nvPr/>
        </p:nvSpPr>
        <p:spPr bwMode="auto">
          <a:xfrm>
            <a:off x="474663" y="2852738"/>
            <a:ext cx="8229600"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There is also inequality within countries.</a:t>
            </a:r>
          </a:p>
          <a:p>
            <a:pPr>
              <a:spcAft>
                <a:spcPts val="1200"/>
              </a:spcAft>
              <a:defRPr/>
            </a:pPr>
            <a:r>
              <a:rPr lang="en-GB" sz="3200" b="0" kern="0" dirty="0">
                <a:solidFill>
                  <a:schemeClr val="tx1"/>
                </a:solidFill>
              </a:rPr>
              <a:t>This means things are not shared fairly within the same country.</a:t>
            </a:r>
          </a:p>
          <a:p>
            <a:pPr>
              <a:spcAft>
                <a:spcPts val="1200"/>
              </a:spcAft>
              <a:defRPr/>
            </a:pPr>
            <a:r>
              <a:rPr lang="en-GB" sz="3200" b="0" kern="0" dirty="0">
                <a:solidFill>
                  <a:schemeClr val="tx1"/>
                </a:solidFill>
                <a:latin typeface="+mn-lt"/>
              </a:rPr>
              <a:t>For example, some people may have more money than others.</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40964" name="Picture 2"/>
          <p:cNvPicPr>
            <a:picLocks noChangeAspect="1" noChangeArrowheads="1"/>
          </p:cNvPicPr>
          <p:nvPr/>
        </p:nvPicPr>
        <p:blipFill>
          <a:blip r:embed="rId3" cstate="screen"/>
          <a:srcRect/>
          <a:stretch>
            <a:fillRect/>
          </a:stretch>
        </p:blipFill>
        <p:spPr bwMode="auto">
          <a:xfrm>
            <a:off x="1781175" y="4941888"/>
            <a:ext cx="798513" cy="966787"/>
          </a:xfrm>
          <a:prstGeom prst="rect">
            <a:avLst/>
          </a:prstGeom>
          <a:noFill/>
          <a:ln w="9525">
            <a:noFill/>
            <a:miter lim="800000"/>
            <a:headEnd/>
            <a:tailEnd/>
          </a:ln>
        </p:spPr>
      </p:pic>
      <p:pic>
        <p:nvPicPr>
          <p:cNvPr id="40965" name="Picture 2"/>
          <p:cNvPicPr>
            <a:picLocks noChangeAspect="1" noChangeArrowheads="1"/>
          </p:cNvPicPr>
          <p:nvPr/>
        </p:nvPicPr>
        <p:blipFill>
          <a:blip r:embed="rId3" cstate="screen"/>
          <a:srcRect/>
          <a:stretch>
            <a:fillRect/>
          </a:stretch>
        </p:blipFill>
        <p:spPr bwMode="auto">
          <a:xfrm>
            <a:off x="5867400" y="4868863"/>
            <a:ext cx="798513" cy="966787"/>
          </a:xfrm>
          <a:prstGeom prst="rect">
            <a:avLst/>
          </a:prstGeom>
          <a:noFill/>
          <a:ln w="9525">
            <a:noFill/>
            <a:miter lim="800000"/>
            <a:headEnd/>
            <a:tailEnd/>
          </a:ln>
        </p:spPr>
      </p:pic>
      <p:pic>
        <p:nvPicPr>
          <p:cNvPr id="40966" name="Picture 17"/>
          <p:cNvPicPr>
            <a:picLocks noChangeAspect="1"/>
          </p:cNvPicPr>
          <p:nvPr/>
        </p:nvPicPr>
        <p:blipFill>
          <a:blip r:embed="rId4" cstate="screen"/>
          <a:srcRect/>
          <a:stretch>
            <a:fillRect/>
          </a:stretch>
        </p:blipFill>
        <p:spPr bwMode="auto">
          <a:xfrm>
            <a:off x="1692275" y="4797425"/>
            <a:ext cx="327025" cy="355600"/>
          </a:xfrm>
          <a:prstGeom prst="rect">
            <a:avLst/>
          </a:prstGeom>
          <a:noFill/>
          <a:ln w="9525">
            <a:noFill/>
            <a:miter lim="800000"/>
            <a:headEnd/>
            <a:tailEnd/>
          </a:ln>
        </p:spPr>
      </p:pic>
      <p:pic>
        <p:nvPicPr>
          <p:cNvPr id="40967" name="Picture 17"/>
          <p:cNvPicPr>
            <a:picLocks noChangeAspect="1"/>
          </p:cNvPicPr>
          <p:nvPr/>
        </p:nvPicPr>
        <p:blipFill>
          <a:blip r:embed="rId4" cstate="screen"/>
          <a:srcRect/>
          <a:stretch>
            <a:fillRect/>
          </a:stretch>
        </p:blipFill>
        <p:spPr bwMode="auto">
          <a:xfrm>
            <a:off x="2051050" y="4508500"/>
            <a:ext cx="327025" cy="355600"/>
          </a:xfrm>
          <a:prstGeom prst="rect">
            <a:avLst/>
          </a:prstGeom>
          <a:noFill/>
          <a:ln w="9525">
            <a:noFill/>
            <a:miter lim="800000"/>
            <a:headEnd/>
            <a:tailEnd/>
          </a:ln>
        </p:spPr>
      </p:pic>
      <p:pic>
        <p:nvPicPr>
          <p:cNvPr id="40968" name="Picture 17"/>
          <p:cNvPicPr>
            <a:picLocks noChangeAspect="1"/>
          </p:cNvPicPr>
          <p:nvPr/>
        </p:nvPicPr>
        <p:blipFill>
          <a:blip r:embed="rId4" cstate="screen"/>
          <a:srcRect/>
          <a:stretch>
            <a:fillRect/>
          </a:stretch>
        </p:blipFill>
        <p:spPr bwMode="auto">
          <a:xfrm>
            <a:off x="2484438" y="4797425"/>
            <a:ext cx="327025" cy="355600"/>
          </a:xfrm>
          <a:prstGeom prst="rect">
            <a:avLst/>
          </a:prstGeom>
          <a:noFill/>
          <a:ln w="9525">
            <a:noFill/>
            <a:miter lim="800000"/>
            <a:headEnd/>
            <a:tailEnd/>
          </a:ln>
        </p:spPr>
      </p:pic>
      <p:pic>
        <p:nvPicPr>
          <p:cNvPr id="40969" name="Picture 17"/>
          <p:cNvPicPr>
            <a:picLocks noChangeAspect="1"/>
          </p:cNvPicPr>
          <p:nvPr/>
        </p:nvPicPr>
        <p:blipFill>
          <a:blip r:embed="rId4" cstate="screen"/>
          <a:srcRect/>
          <a:stretch>
            <a:fillRect/>
          </a:stretch>
        </p:blipFill>
        <p:spPr bwMode="auto">
          <a:xfrm>
            <a:off x="2411413" y="4437063"/>
            <a:ext cx="327025" cy="355600"/>
          </a:xfrm>
          <a:prstGeom prst="rect">
            <a:avLst/>
          </a:prstGeom>
          <a:noFill/>
          <a:ln w="9525">
            <a:noFill/>
            <a:miter lim="800000"/>
            <a:headEnd/>
            <a:tailEnd/>
          </a:ln>
        </p:spPr>
      </p:pic>
      <p:pic>
        <p:nvPicPr>
          <p:cNvPr id="40970" name="Picture 17"/>
          <p:cNvPicPr>
            <a:picLocks noChangeAspect="1"/>
          </p:cNvPicPr>
          <p:nvPr/>
        </p:nvPicPr>
        <p:blipFill>
          <a:blip r:embed="rId4" cstate="screen"/>
          <a:srcRect/>
          <a:stretch>
            <a:fillRect/>
          </a:stretch>
        </p:blipFill>
        <p:spPr bwMode="auto">
          <a:xfrm>
            <a:off x="1692275" y="4365625"/>
            <a:ext cx="327025" cy="355600"/>
          </a:xfrm>
          <a:prstGeom prst="rect">
            <a:avLst/>
          </a:prstGeom>
          <a:noFill/>
          <a:ln w="9525">
            <a:noFill/>
            <a:miter lim="800000"/>
            <a:headEnd/>
            <a:tailEnd/>
          </a:ln>
        </p:spPr>
      </p:pic>
      <p:pic>
        <p:nvPicPr>
          <p:cNvPr id="40971" name="Picture 17"/>
          <p:cNvPicPr>
            <a:picLocks noChangeAspect="1"/>
          </p:cNvPicPr>
          <p:nvPr/>
        </p:nvPicPr>
        <p:blipFill>
          <a:blip r:embed="rId4" cstate="screen"/>
          <a:srcRect/>
          <a:stretch>
            <a:fillRect/>
          </a:stretch>
        </p:blipFill>
        <p:spPr bwMode="auto">
          <a:xfrm>
            <a:off x="5724525" y="4797425"/>
            <a:ext cx="327025" cy="355600"/>
          </a:xfrm>
          <a:prstGeom prst="rect">
            <a:avLst/>
          </a:prstGeom>
          <a:noFill/>
          <a:ln w="9525">
            <a:noFill/>
            <a:miter lim="800000"/>
            <a:headEnd/>
            <a:tailEnd/>
          </a:ln>
        </p:spPr>
      </p:pic>
    </p:spTree>
    <p:extLst>
      <p:ext uri="{BB962C8B-B14F-4D97-AF65-F5344CB8AC3E}">
        <p14:creationId xmlns:p14="http://schemas.microsoft.com/office/powerpoint/2010/main" val="405114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15888"/>
            <a:ext cx="8229600" cy="1143000"/>
          </a:xfrm>
        </p:spPr>
        <p:txBody>
          <a:bodyPr/>
          <a:lstStyle/>
          <a:p>
            <a:pPr algn="ctr"/>
            <a:r>
              <a:rPr lang="en-GB" altLang="en-US" sz="3600" dirty="0">
                <a:ea typeface="ＭＳ Ｐゴシック" pitchFamily="34" charset="-128"/>
              </a:rPr>
              <a:t>Scoring inequality within countries</a:t>
            </a:r>
          </a:p>
        </p:txBody>
      </p:sp>
      <p:sp>
        <p:nvSpPr>
          <p:cNvPr id="3" name="Content Placeholder 2"/>
          <p:cNvSpPr>
            <a:spLocks noGrp="1"/>
          </p:cNvSpPr>
          <p:nvPr>
            <p:ph idx="1"/>
          </p:nvPr>
        </p:nvSpPr>
        <p:spPr>
          <a:xfrm>
            <a:off x="395288" y="1196975"/>
            <a:ext cx="8229600" cy="5473700"/>
          </a:xfrm>
        </p:spPr>
        <p:txBody>
          <a:bodyPr>
            <a:normAutofit lnSpcReduction="10000"/>
          </a:bodyPr>
          <a:lstStyle/>
          <a:p>
            <a:pPr marL="0" indent="0" fontAlgn="auto">
              <a:spcBef>
                <a:spcPts val="0"/>
              </a:spcBef>
              <a:spcAft>
                <a:spcPts val="0"/>
              </a:spcAft>
              <a:buFont typeface="Arial"/>
              <a:buNone/>
              <a:defRPr/>
            </a:pPr>
            <a:r>
              <a:rPr lang="en-GB" dirty="0">
                <a:cs typeface="Arial"/>
              </a:rPr>
              <a:t>Countries can be given a score (called the GINI index) to show how equal or unequal they are. </a:t>
            </a:r>
          </a:p>
          <a:p>
            <a:pPr marL="0" indent="0" fontAlgn="auto">
              <a:spcAft>
                <a:spcPts val="0"/>
              </a:spcAft>
              <a:buFont typeface="Arial"/>
              <a:buNone/>
              <a:defRPr/>
            </a:pPr>
            <a:r>
              <a:rPr lang="en-GB" sz="5400" dirty="0"/>
              <a:t>0 </a:t>
            </a:r>
          </a:p>
          <a:p>
            <a:pPr marL="0" indent="0" fontAlgn="auto">
              <a:spcAft>
                <a:spcPts val="0"/>
              </a:spcAft>
              <a:buFont typeface="Arial"/>
              <a:buNone/>
              <a:defRPr/>
            </a:pPr>
            <a:r>
              <a:rPr lang="en-GB" dirty="0"/>
              <a:t>A score of 0 means that the country is completely equal, that everyone in that country has the same amount of money.</a:t>
            </a:r>
          </a:p>
          <a:p>
            <a:pPr marL="0" indent="0" fontAlgn="auto">
              <a:spcAft>
                <a:spcPts val="0"/>
              </a:spcAft>
              <a:buFont typeface="Arial"/>
              <a:buNone/>
              <a:defRPr/>
            </a:pPr>
            <a:endParaRPr lang="en-GB" dirty="0"/>
          </a:p>
          <a:p>
            <a:pPr marL="0" indent="0" fontAlgn="auto">
              <a:spcAft>
                <a:spcPts val="0"/>
              </a:spcAft>
              <a:buFont typeface="Arial"/>
              <a:buNone/>
              <a:defRPr/>
            </a:pPr>
            <a:r>
              <a:rPr lang="en-GB" dirty="0"/>
              <a:t>That would look something like this:</a:t>
            </a:r>
          </a:p>
          <a:p>
            <a:pPr marL="0" indent="0" fontAlgn="auto">
              <a:spcAft>
                <a:spcPts val="0"/>
              </a:spcAft>
              <a:buFont typeface="Arial"/>
              <a:buNone/>
              <a:defRPr/>
            </a:pPr>
            <a:endParaRPr lang="en-GB" dirty="0"/>
          </a:p>
          <a:p>
            <a:pPr marL="0" indent="0" fontAlgn="auto">
              <a:spcAft>
                <a:spcPts val="0"/>
              </a:spcAft>
              <a:buFont typeface="Arial"/>
              <a:buNone/>
              <a:defRPr/>
            </a:pPr>
            <a:endParaRPr lang="en-GB" dirty="0"/>
          </a:p>
          <a:p>
            <a:pPr>
              <a:buFont typeface="Arial" charset="0"/>
              <a:buNone/>
              <a:defRPr/>
            </a:pPr>
            <a:endParaRPr lang="en-GB" dirty="0"/>
          </a:p>
          <a:p>
            <a:pPr>
              <a:buFont typeface="Arial" charset="0"/>
              <a:buNone/>
              <a:defRPr/>
            </a:pPr>
            <a:endParaRPr lang="en-GB" dirty="0"/>
          </a:p>
          <a:p>
            <a:pPr>
              <a:buFont typeface="Arial" charset="0"/>
              <a:buNone/>
              <a:defRPr/>
            </a:pPr>
            <a:r>
              <a:rPr lang="en-GB" dirty="0"/>
              <a:t>In reality, no country looks like this. </a:t>
            </a:r>
          </a:p>
          <a:p>
            <a:pPr>
              <a:defRPr/>
            </a:pPr>
            <a:endParaRPr lang="en-GB" dirty="0"/>
          </a:p>
        </p:txBody>
      </p:sp>
      <p:pic>
        <p:nvPicPr>
          <p:cNvPr id="12292" name="Picture 12"/>
          <p:cNvPicPr>
            <a:picLocks noChangeAspect="1"/>
          </p:cNvPicPr>
          <p:nvPr/>
        </p:nvPicPr>
        <p:blipFill>
          <a:blip r:embed="rId3" cstate="print"/>
          <a:srcRect/>
          <a:stretch>
            <a:fillRect/>
          </a:stretch>
        </p:blipFill>
        <p:spPr bwMode="auto">
          <a:xfrm>
            <a:off x="971550" y="2133600"/>
            <a:ext cx="647700" cy="614363"/>
          </a:xfrm>
          <a:prstGeom prst="rect">
            <a:avLst/>
          </a:prstGeom>
          <a:noFill/>
          <a:ln w="9525">
            <a:noFill/>
            <a:miter lim="800000"/>
            <a:headEnd/>
            <a:tailEnd/>
          </a:ln>
        </p:spPr>
      </p:pic>
      <p:pic>
        <p:nvPicPr>
          <p:cNvPr id="12293" name="Picture 2"/>
          <p:cNvPicPr>
            <a:picLocks noChangeAspect="1" noChangeArrowheads="1"/>
          </p:cNvPicPr>
          <p:nvPr/>
        </p:nvPicPr>
        <p:blipFill>
          <a:blip r:embed="rId4" cstate="print"/>
          <a:srcRect/>
          <a:stretch>
            <a:fillRect/>
          </a:stretch>
        </p:blipFill>
        <p:spPr bwMode="auto">
          <a:xfrm>
            <a:off x="611188" y="4797425"/>
            <a:ext cx="798512" cy="966788"/>
          </a:xfrm>
          <a:prstGeom prst="rect">
            <a:avLst/>
          </a:prstGeom>
          <a:noFill/>
          <a:ln w="9525">
            <a:noFill/>
            <a:miter lim="800000"/>
            <a:headEnd/>
            <a:tailEnd/>
          </a:ln>
        </p:spPr>
      </p:pic>
      <p:pic>
        <p:nvPicPr>
          <p:cNvPr id="12294" name="Picture 2"/>
          <p:cNvPicPr>
            <a:picLocks noChangeAspect="1" noChangeArrowheads="1"/>
          </p:cNvPicPr>
          <p:nvPr/>
        </p:nvPicPr>
        <p:blipFill>
          <a:blip r:embed="rId4" cstate="print"/>
          <a:srcRect/>
          <a:stretch>
            <a:fillRect/>
          </a:stretch>
        </p:blipFill>
        <p:spPr bwMode="auto">
          <a:xfrm>
            <a:off x="6804025" y="4797425"/>
            <a:ext cx="800100" cy="966788"/>
          </a:xfrm>
          <a:prstGeom prst="rect">
            <a:avLst/>
          </a:prstGeom>
          <a:noFill/>
          <a:ln w="9525">
            <a:noFill/>
            <a:miter lim="800000"/>
            <a:headEnd/>
            <a:tailEnd/>
          </a:ln>
        </p:spPr>
      </p:pic>
      <p:pic>
        <p:nvPicPr>
          <p:cNvPr id="12295" name="Picture 2"/>
          <p:cNvPicPr>
            <a:picLocks noChangeAspect="1" noChangeArrowheads="1"/>
          </p:cNvPicPr>
          <p:nvPr/>
        </p:nvPicPr>
        <p:blipFill>
          <a:blip r:embed="rId4" cstate="print"/>
          <a:srcRect/>
          <a:stretch>
            <a:fillRect/>
          </a:stretch>
        </p:blipFill>
        <p:spPr bwMode="auto">
          <a:xfrm>
            <a:off x="3708400" y="4797425"/>
            <a:ext cx="798513" cy="966788"/>
          </a:xfrm>
          <a:prstGeom prst="rect">
            <a:avLst/>
          </a:prstGeom>
          <a:noFill/>
          <a:ln w="9525">
            <a:noFill/>
            <a:miter lim="800000"/>
            <a:headEnd/>
            <a:tailEnd/>
          </a:ln>
        </p:spPr>
      </p:pic>
      <p:pic>
        <p:nvPicPr>
          <p:cNvPr id="12296" name="Picture 2"/>
          <p:cNvPicPr>
            <a:picLocks noChangeAspect="1" noChangeArrowheads="1"/>
          </p:cNvPicPr>
          <p:nvPr/>
        </p:nvPicPr>
        <p:blipFill>
          <a:blip r:embed="rId4" cstate="print"/>
          <a:srcRect/>
          <a:stretch>
            <a:fillRect/>
          </a:stretch>
        </p:blipFill>
        <p:spPr bwMode="auto">
          <a:xfrm>
            <a:off x="5292725" y="4797425"/>
            <a:ext cx="800100" cy="966788"/>
          </a:xfrm>
          <a:prstGeom prst="rect">
            <a:avLst/>
          </a:prstGeom>
          <a:noFill/>
          <a:ln w="9525">
            <a:noFill/>
            <a:miter lim="800000"/>
            <a:headEnd/>
            <a:tailEnd/>
          </a:ln>
        </p:spPr>
      </p:pic>
      <p:pic>
        <p:nvPicPr>
          <p:cNvPr id="12297" name="Picture 2"/>
          <p:cNvPicPr>
            <a:picLocks noChangeAspect="1" noChangeArrowheads="1"/>
          </p:cNvPicPr>
          <p:nvPr/>
        </p:nvPicPr>
        <p:blipFill>
          <a:blip r:embed="rId4" cstate="print"/>
          <a:srcRect/>
          <a:stretch>
            <a:fillRect/>
          </a:stretch>
        </p:blipFill>
        <p:spPr bwMode="auto">
          <a:xfrm>
            <a:off x="2195513" y="4797425"/>
            <a:ext cx="800100" cy="966788"/>
          </a:xfrm>
          <a:prstGeom prst="rect">
            <a:avLst/>
          </a:prstGeom>
          <a:noFill/>
          <a:ln w="9525">
            <a:noFill/>
            <a:miter lim="800000"/>
            <a:headEnd/>
            <a:tailEnd/>
          </a:ln>
        </p:spPr>
      </p:pic>
      <p:pic>
        <p:nvPicPr>
          <p:cNvPr id="12298" name="Picture 17"/>
          <p:cNvPicPr>
            <a:picLocks noChangeAspect="1"/>
          </p:cNvPicPr>
          <p:nvPr/>
        </p:nvPicPr>
        <p:blipFill>
          <a:blip r:embed="rId5" cstate="print"/>
          <a:srcRect/>
          <a:stretch>
            <a:fillRect/>
          </a:stretch>
        </p:blipFill>
        <p:spPr bwMode="auto">
          <a:xfrm>
            <a:off x="1258888" y="5084763"/>
            <a:ext cx="652462" cy="709612"/>
          </a:xfrm>
          <a:prstGeom prst="rect">
            <a:avLst/>
          </a:prstGeom>
          <a:noFill/>
          <a:ln w="9525">
            <a:noFill/>
            <a:miter lim="800000"/>
            <a:headEnd/>
            <a:tailEnd/>
          </a:ln>
        </p:spPr>
      </p:pic>
      <p:pic>
        <p:nvPicPr>
          <p:cNvPr id="12299" name="Picture 17"/>
          <p:cNvPicPr>
            <a:picLocks noChangeAspect="1"/>
          </p:cNvPicPr>
          <p:nvPr/>
        </p:nvPicPr>
        <p:blipFill>
          <a:blip r:embed="rId5" cstate="print"/>
          <a:srcRect/>
          <a:stretch>
            <a:fillRect/>
          </a:stretch>
        </p:blipFill>
        <p:spPr bwMode="auto">
          <a:xfrm>
            <a:off x="2843213" y="5084763"/>
            <a:ext cx="652462" cy="709612"/>
          </a:xfrm>
          <a:prstGeom prst="rect">
            <a:avLst/>
          </a:prstGeom>
          <a:noFill/>
          <a:ln w="9525">
            <a:noFill/>
            <a:miter lim="800000"/>
            <a:headEnd/>
            <a:tailEnd/>
          </a:ln>
        </p:spPr>
      </p:pic>
      <p:pic>
        <p:nvPicPr>
          <p:cNvPr id="12300" name="Picture 17"/>
          <p:cNvPicPr>
            <a:picLocks noChangeAspect="1"/>
          </p:cNvPicPr>
          <p:nvPr/>
        </p:nvPicPr>
        <p:blipFill>
          <a:blip r:embed="rId5" cstate="print"/>
          <a:srcRect/>
          <a:stretch>
            <a:fillRect/>
          </a:stretch>
        </p:blipFill>
        <p:spPr bwMode="auto">
          <a:xfrm>
            <a:off x="4356100" y="5084763"/>
            <a:ext cx="652463" cy="709612"/>
          </a:xfrm>
          <a:prstGeom prst="rect">
            <a:avLst/>
          </a:prstGeom>
          <a:noFill/>
          <a:ln w="9525">
            <a:noFill/>
            <a:miter lim="800000"/>
            <a:headEnd/>
            <a:tailEnd/>
          </a:ln>
        </p:spPr>
      </p:pic>
      <p:pic>
        <p:nvPicPr>
          <p:cNvPr id="12301" name="Picture 17"/>
          <p:cNvPicPr>
            <a:picLocks noChangeAspect="1"/>
          </p:cNvPicPr>
          <p:nvPr/>
        </p:nvPicPr>
        <p:blipFill>
          <a:blip r:embed="rId5" cstate="print"/>
          <a:srcRect/>
          <a:stretch>
            <a:fillRect/>
          </a:stretch>
        </p:blipFill>
        <p:spPr bwMode="auto">
          <a:xfrm>
            <a:off x="5940425" y="5084763"/>
            <a:ext cx="652463" cy="709612"/>
          </a:xfrm>
          <a:prstGeom prst="rect">
            <a:avLst/>
          </a:prstGeom>
          <a:noFill/>
          <a:ln w="9525">
            <a:noFill/>
            <a:miter lim="800000"/>
            <a:headEnd/>
            <a:tailEnd/>
          </a:ln>
        </p:spPr>
      </p:pic>
      <p:pic>
        <p:nvPicPr>
          <p:cNvPr id="12302" name="Picture 17"/>
          <p:cNvPicPr>
            <a:picLocks noChangeAspect="1"/>
          </p:cNvPicPr>
          <p:nvPr/>
        </p:nvPicPr>
        <p:blipFill>
          <a:blip r:embed="rId5" cstate="print"/>
          <a:srcRect/>
          <a:stretch>
            <a:fillRect/>
          </a:stretch>
        </p:blipFill>
        <p:spPr bwMode="auto">
          <a:xfrm>
            <a:off x="7451725" y="5084763"/>
            <a:ext cx="652463" cy="7096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268413"/>
            <a:ext cx="8229600" cy="5186362"/>
          </a:xfrm>
        </p:spPr>
        <p:txBody>
          <a:bodyPr>
            <a:normAutofit lnSpcReduction="10000"/>
          </a:bodyPr>
          <a:lstStyle/>
          <a:p>
            <a:pPr marL="0" indent="0" fontAlgn="auto">
              <a:spcAft>
                <a:spcPts val="0"/>
              </a:spcAft>
              <a:buFont typeface="Arial"/>
              <a:buNone/>
              <a:defRPr/>
            </a:pPr>
            <a:r>
              <a:rPr lang="en-US" dirty="0"/>
              <a:t>A score of 100 means the country is completely unequal. </a:t>
            </a:r>
          </a:p>
          <a:p>
            <a:pPr marL="0" indent="0" fontAlgn="auto">
              <a:spcAft>
                <a:spcPts val="0"/>
              </a:spcAft>
              <a:buFont typeface="Arial"/>
              <a:buNone/>
              <a:defRPr/>
            </a:pPr>
            <a:endParaRPr lang="en-US" dirty="0"/>
          </a:p>
          <a:p>
            <a:pPr marL="0" indent="0" fontAlgn="auto">
              <a:spcAft>
                <a:spcPts val="0"/>
              </a:spcAft>
              <a:buFont typeface="Arial"/>
              <a:buNone/>
              <a:defRPr/>
            </a:pPr>
            <a:r>
              <a:rPr lang="en-US" dirty="0"/>
              <a:t>This would look something like this:</a:t>
            </a:r>
          </a:p>
          <a:p>
            <a:pPr marL="0" indent="0" fontAlgn="auto">
              <a:spcAft>
                <a:spcPts val="0"/>
              </a:spcAft>
              <a:buFont typeface="Arial"/>
              <a:buNone/>
              <a:defRPr/>
            </a:pPr>
            <a:endParaRPr lang="en-GB" dirty="0"/>
          </a:p>
          <a:p>
            <a:pPr marL="0" indent="0" fontAlgn="auto">
              <a:spcAft>
                <a:spcPts val="0"/>
              </a:spcAft>
              <a:buFontTx/>
              <a:buNone/>
              <a:defRPr/>
            </a:pPr>
            <a:r>
              <a:rPr lang="en-GB" sz="5400" dirty="0"/>
              <a:t>100 </a:t>
            </a:r>
          </a:p>
          <a:p>
            <a:pPr marL="0" indent="0" fontAlgn="auto">
              <a:spcAft>
                <a:spcPts val="0"/>
              </a:spcAft>
              <a:buFont typeface="Arial"/>
              <a:buNone/>
              <a:defRPr/>
            </a:pPr>
            <a:endParaRPr lang="en-GB" sz="5400" dirty="0"/>
          </a:p>
          <a:p>
            <a:pPr marL="0" indent="0" fontAlgn="auto">
              <a:spcAft>
                <a:spcPts val="0"/>
              </a:spcAft>
              <a:buFont typeface="Arial"/>
              <a:buNone/>
              <a:defRPr/>
            </a:pPr>
            <a:endParaRPr lang="en-GB" dirty="0"/>
          </a:p>
          <a:p>
            <a:pPr>
              <a:buFont typeface="Arial" charset="0"/>
              <a:buNone/>
              <a:defRPr/>
            </a:pPr>
            <a:endParaRPr lang="en-GB" dirty="0"/>
          </a:p>
          <a:p>
            <a:pPr>
              <a:buFont typeface="Arial" charset="0"/>
              <a:buNone/>
              <a:defRPr/>
            </a:pPr>
            <a:endParaRPr lang="en-GB" dirty="0"/>
          </a:p>
          <a:p>
            <a:pPr>
              <a:buFont typeface="Arial" charset="0"/>
              <a:buNone/>
              <a:defRPr/>
            </a:pPr>
            <a:r>
              <a:rPr lang="en-GB" dirty="0"/>
              <a:t>In reality, thankfully, no country looks like this either. </a:t>
            </a:r>
          </a:p>
          <a:p>
            <a:pPr>
              <a:defRPr/>
            </a:pPr>
            <a:endParaRPr lang="en-GB" dirty="0"/>
          </a:p>
        </p:txBody>
      </p:sp>
      <p:pic>
        <p:nvPicPr>
          <p:cNvPr id="13316" name="Picture 2"/>
          <p:cNvPicPr>
            <a:picLocks noChangeAspect="1" noChangeArrowheads="1"/>
          </p:cNvPicPr>
          <p:nvPr/>
        </p:nvPicPr>
        <p:blipFill>
          <a:blip r:embed="rId3" cstate="print"/>
          <a:srcRect/>
          <a:stretch>
            <a:fillRect/>
          </a:stretch>
        </p:blipFill>
        <p:spPr bwMode="auto">
          <a:xfrm>
            <a:off x="468313" y="4365625"/>
            <a:ext cx="800100" cy="968375"/>
          </a:xfrm>
          <a:prstGeom prst="rect">
            <a:avLst/>
          </a:prstGeom>
          <a:noFill/>
          <a:ln w="9525">
            <a:noFill/>
            <a:miter lim="800000"/>
            <a:headEnd/>
            <a:tailEnd/>
          </a:ln>
        </p:spPr>
      </p:pic>
      <p:pic>
        <p:nvPicPr>
          <p:cNvPr id="13317" name="Picture 2"/>
          <p:cNvPicPr>
            <a:picLocks noChangeAspect="1" noChangeArrowheads="1"/>
          </p:cNvPicPr>
          <p:nvPr/>
        </p:nvPicPr>
        <p:blipFill>
          <a:blip r:embed="rId3" cstate="print"/>
          <a:srcRect/>
          <a:stretch>
            <a:fillRect/>
          </a:stretch>
        </p:blipFill>
        <p:spPr bwMode="auto">
          <a:xfrm>
            <a:off x="8027988" y="4221163"/>
            <a:ext cx="800100" cy="966787"/>
          </a:xfrm>
          <a:prstGeom prst="rect">
            <a:avLst/>
          </a:prstGeom>
          <a:noFill/>
          <a:ln w="9525">
            <a:noFill/>
            <a:miter lim="800000"/>
            <a:headEnd/>
            <a:tailEnd/>
          </a:ln>
        </p:spPr>
      </p:pic>
      <p:pic>
        <p:nvPicPr>
          <p:cNvPr id="13318" name="Picture 2"/>
          <p:cNvPicPr>
            <a:picLocks noChangeAspect="1" noChangeArrowheads="1"/>
          </p:cNvPicPr>
          <p:nvPr/>
        </p:nvPicPr>
        <p:blipFill>
          <a:blip r:embed="rId3" cstate="print"/>
          <a:srcRect/>
          <a:stretch>
            <a:fillRect/>
          </a:stretch>
        </p:blipFill>
        <p:spPr bwMode="auto">
          <a:xfrm>
            <a:off x="5219700" y="4294188"/>
            <a:ext cx="798513" cy="966787"/>
          </a:xfrm>
          <a:prstGeom prst="rect">
            <a:avLst/>
          </a:prstGeom>
          <a:noFill/>
          <a:ln w="9525">
            <a:noFill/>
            <a:miter lim="800000"/>
            <a:headEnd/>
            <a:tailEnd/>
          </a:ln>
        </p:spPr>
      </p:pic>
      <p:pic>
        <p:nvPicPr>
          <p:cNvPr id="13319" name="Picture 2"/>
          <p:cNvPicPr>
            <a:picLocks noChangeAspect="1" noChangeArrowheads="1"/>
          </p:cNvPicPr>
          <p:nvPr/>
        </p:nvPicPr>
        <p:blipFill>
          <a:blip r:embed="rId3" cstate="print"/>
          <a:srcRect/>
          <a:stretch>
            <a:fillRect/>
          </a:stretch>
        </p:blipFill>
        <p:spPr bwMode="auto">
          <a:xfrm>
            <a:off x="6156325" y="4221163"/>
            <a:ext cx="800100" cy="966787"/>
          </a:xfrm>
          <a:prstGeom prst="rect">
            <a:avLst/>
          </a:prstGeom>
          <a:noFill/>
          <a:ln w="9525">
            <a:noFill/>
            <a:miter lim="800000"/>
            <a:headEnd/>
            <a:tailEnd/>
          </a:ln>
        </p:spPr>
      </p:pic>
      <p:pic>
        <p:nvPicPr>
          <p:cNvPr id="13320" name="Picture 2"/>
          <p:cNvPicPr>
            <a:picLocks noChangeAspect="1" noChangeArrowheads="1"/>
          </p:cNvPicPr>
          <p:nvPr/>
        </p:nvPicPr>
        <p:blipFill>
          <a:blip r:embed="rId3" cstate="print"/>
          <a:srcRect/>
          <a:stretch>
            <a:fillRect/>
          </a:stretch>
        </p:blipFill>
        <p:spPr bwMode="auto">
          <a:xfrm>
            <a:off x="7091363" y="4221163"/>
            <a:ext cx="800100" cy="966787"/>
          </a:xfrm>
          <a:prstGeom prst="rect">
            <a:avLst/>
          </a:prstGeom>
          <a:noFill/>
          <a:ln w="9525">
            <a:noFill/>
            <a:miter lim="800000"/>
            <a:headEnd/>
            <a:tailEnd/>
          </a:ln>
        </p:spPr>
      </p:pic>
      <p:pic>
        <p:nvPicPr>
          <p:cNvPr id="13321" name="Picture 17"/>
          <p:cNvPicPr>
            <a:picLocks noChangeAspect="1"/>
          </p:cNvPicPr>
          <p:nvPr/>
        </p:nvPicPr>
        <p:blipFill>
          <a:blip r:embed="rId4" cstate="print"/>
          <a:srcRect/>
          <a:stretch>
            <a:fillRect/>
          </a:stretch>
        </p:blipFill>
        <p:spPr bwMode="auto">
          <a:xfrm>
            <a:off x="2195513" y="4078288"/>
            <a:ext cx="652462" cy="709612"/>
          </a:xfrm>
          <a:prstGeom prst="rect">
            <a:avLst/>
          </a:prstGeom>
          <a:noFill/>
          <a:ln w="9525">
            <a:noFill/>
            <a:miter lim="800000"/>
            <a:headEnd/>
            <a:tailEnd/>
          </a:ln>
        </p:spPr>
      </p:pic>
      <p:pic>
        <p:nvPicPr>
          <p:cNvPr id="13322" name="Picture 17"/>
          <p:cNvPicPr>
            <a:picLocks noChangeAspect="1"/>
          </p:cNvPicPr>
          <p:nvPr/>
        </p:nvPicPr>
        <p:blipFill>
          <a:blip r:embed="rId4" cstate="print"/>
          <a:srcRect/>
          <a:stretch>
            <a:fillRect/>
          </a:stretch>
        </p:blipFill>
        <p:spPr bwMode="auto">
          <a:xfrm>
            <a:off x="1619250" y="4078288"/>
            <a:ext cx="652463" cy="709612"/>
          </a:xfrm>
          <a:prstGeom prst="rect">
            <a:avLst/>
          </a:prstGeom>
          <a:noFill/>
          <a:ln w="9525">
            <a:noFill/>
            <a:miter lim="800000"/>
            <a:headEnd/>
            <a:tailEnd/>
          </a:ln>
        </p:spPr>
      </p:pic>
      <p:pic>
        <p:nvPicPr>
          <p:cNvPr id="13323" name="Picture 17"/>
          <p:cNvPicPr>
            <a:picLocks noChangeAspect="1"/>
          </p:cNvPicPr>
          <p:nvPr/>
        </p:nvPicPr>
        <p:blipFill>
          <a:blip r:embed="rId4" cstate="print"/>
          <a:srcRect/>
          <a:stretch>
            <a:fillRect/>
          </a:stretch>
        </p:blipFill>
        <p:spPr bwMode="auto">
          <a:xfrm>
            <a:off x="2771775" y="4078288"/>
            <a:ext cx="652463" cy="709612"/>
          </a:xfrm>
          <a:prstGeom prst="rect">
            <a:avLst/>
          </a:prstGeom>
          <a:noFill/>
          <a:ln w="9525">
            <a:noFill/>
            <a:miter lim="800000"/>
            <a:headEnd/>
            <a:tailEnd/>
          </a:ln>
        </p:spPr>
      </p:pic>
      <p:pic>
        <p:nvPicPr>
          <p:cNvPr id="13324" name="Picture 17"/>
          <p:cNvPicPr>
            <a:picLocks noChangeAspect="1"/>
          </p:cNvPicPr>
          <p:nvPr/>
        </p:nvPicPr>
        <p:blipFill>
          <a:blip r:embed="rId4" cstate="print"/>
          <a:srcRect/>
          <a:stretch>
            <a:fillRect/>
          </a:stretch>
        </p:blipFill>
        <p:spPr bwMode="auto">
          <a:xfrm>
            <a:off x="2482850" y="4581525"/>
            <a:ext cx="652463" cy="709613"/>
          </a:xfrm>
          <a:prstGeom prst="rect">
            <a:avLst/>
          </a:prstGeom>
          <a:noFill/>
          <a:ln w="9525">
            <a:noFill/>
            <a:miter lim="800000"/>
            <a:headEnd/>
            <a:tailEnd/>
          </a:ln>
        </p:spPr>
      </p:pic>
      <p:pic>
        <p:nvPicPr>
          <p:cNvPr id="13325" name="Picture 17"/>
          <p:cNvPicPr>
            <a:picLocks noChangeAspect="1"/>
          </p:cNvPicPr>
          <p:nvPr/>
        </p:nvPicPr>
        <p:blipFill>
          <a:blip r:embed="rId4" cstate="print"/>
          <a:srcRect/>
          <a:stretch>
            <a:fillRect/>
          </a:stretch>
        </p:blipFill>
        <p:spPr bwMode="auto">
          <a:xfrm>
            <a:off x="1979613" y="4581525"/>
            <a:ext cx="652462" cy="709613"/>
          </a:xfrm>
          <a:prstGeom prst="rect">
            <a:avLst/>
          </a:prstGeom>
          <a:noFill/>
          <a:ln w="9525">
            <a:noFill/>
            <a:miter lim="800000"/>
            <a:headEnd/>
            <a:tailEnd/>
          </a:ln>
        </p:spPr>
      </p:pic>
      <p:pic>
        <p:nvPicPr>
          <p:cNvPr id="13326" name="Picture 14" descr="http://www.clker.com/cliparts/8/0/1/9/1195445329999867155jean_victor_balin_cross.svg.med.png"/>
          <p:cNvPicPr>
            <a:picLocks noChangeAspect="1" noChangeArrowheads="1"/>
          </p:cNvPicPr>
          <p:nvPr/>
        </p:nvPicPr>
        <p:blipFill>
          <a:blip r:embed="rId5" cstate="print"/>
          <a:srcRect/>
          <a:stretch>
            <a:fillRect/>
          </a:stretch>
        </p:blipFill>
        <p:spPr bwMode="auto">
          <a:xfrm>
            <a:off x="2123728" y="2996952"/>
            <a:ext cx="692150" cy="620712"/>
          </a:xfrm>
          <a:prstGeom prst="rect">
            <a:avLst/>
          </a:prstGeom>
          <a:noFill/>
          <a:ln w="9525">
            <a:noFill/>
            <a:miter lim="800000"/>
            <a:headEnd/>
            <a:tailEnd/>
          </a:ln>
        </p:spPr>
      </p:pic>
      <p:sp>
        <p:nvSpPr>
          <p:cNvPr id="16" name="Title 1"/>
          <p:cNvSpPr>
            <a:spLocks noGrp="1"/>
          </p:cNvSpPr>
          <p:nvPr>
            <p:ph type="title"/>
          </p:nvPr>
        </p:nvSpPr>
        <p:spPr>
          <a:xfrm>
            <a:off x="395288" y="115888"/>
            <a:ext cx="8229600" cy="1143000"/>
          </a:xfrm>
        </p:spPr>
        <p:txBody>
          <a:bodyPr/>
          <a:lstStyle/>
          <a:p>
            <a:pPr algn="ctr"/>
            <a:r>
              <a:rPr lang="en-GB" altLang="en-US" sz="3600" dirty="0">
                <a:ea typeface="ＭＳ Ｐゴシック" pitchFamily="34" charset="-128"/>
              </a:rPr>
              <a:t>Scoring inequality within countries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a:r>
              <a:rPr lang="en-GB" altLang="en-US" dirty="0">
                <a:ea typeface="ＭＳ Ｐゴシック" panose="020B0600070205080204" pitchFamily="34" charset="-128"/>
              </a:rPr>
              <a:t>Plotting fairness scores </a:t>
            </a:r>
          </a:p>
        </p:txBody>
      </p:sp>
      <p:sp>
        <p:nvSpPr>
          <p:cNvPr id="3" name="Content Placeholder 2"/>
          <p:cNvSpPr>
            <a:spLocks noGrp="1"/>
          </p:cNvSpPr>
          <p:nvPr>
            <p:ph idx="1"/>
          </p:nvPr>
        </p:nvSpPr>
        <p:spPr>
          <a:xfrm>
            <a:off x="576535" y="1052513"/>
            <a:ext cx="7235825" cy="1296987"/>
          </a:xfrm>
        </p:spPr>
        <p:txBody>
          <a:bodyPr/>
          <a:lstStyle/>
          <a:p>
            <a:pPr marL="0" indent="0" fontAlgn="auto">
              <a:spcAft>
                <a:spcPts val="0"/>
              </a:spcAft>
              <a:buFont typeface="Arial"/>
              <a:buNone/>
              <a:defRPr/>
            </a:pPr>
            <a:r>
              <a:rPr lang="en-GB" sz="2800" dirty="0"/>
              <a:t>Plot the 4 countries on the scale below.</a:t>
            </a:r>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r>
              <a:rPr lang="en-GB" sz="2800" dirty="0"/>
              <a:t>Which is fairest?</a:t>
            </a:r>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a:buFont typeface="Arial" charset="0"/>
              <a:buNone/>
              <a:defRPr/>
            </a:pPr>
            <a:endParaRPr lang="en-GB" sz="2800" dirty="0"/>
          </a:p>
          <a:p>
            <a:pPr>
              <a:buFont typeface="Arial" charset="0"/>
              <a:buNone/>
              <a:defRPr/>
            </a:pPr>
            <a:endParaRPr lang="en-GB" sz="2800" dirty="0"/>
          </a:p>
          <a:p>
            <a:pPr>
              <a:buFont typeface="Arial" charset="0"/>
              <a:buNone/>
              <a:defRPr/>
            </a:pPr>
            <a:endParaRPr lang="en-GB" sz="2800" dirty="0"/>
          </a:p>
          <a:p>
            <a:pPr>
              <a:buFont typeface="Arial" charset="0"/>
              <a:buNone/>
              <a:defRPr/>
            </a:pPr>
            <a:endParaRPr lang="en-GB" sz="2800" dirty="0"/>
          </a:p>
        </p:txBody>
      </p:sp>
      <p:grpSp>
        <p:nvGrpSpPr>
          <p:cNvPr id="4" name="Group 3"/>
          <p:cNvGrpSpPr/>
          <p:nvPr/>
        </p:nvGrpSpPr>
        <p:grpSpPr>
          <a:xfrm>
            <a:off x="575469" y="2276475"/>
            <a:ext cx="7993062" cy="431800"/>
            <a:chOff x="360363" y="2276475"/>
            <a:chExt cx="7993062" cy="431800"/>
          </a:xfrm>
        </p:grpSpPr>
        <p:cxnSp>
          <p:nvCxnSpPr>
            <p:cNvPr id="24" name="Straight Connector 23"/>
            <p:cNvCxnSpPr/>
            <p:nvPr/>
          </p:nvCxnSpPr>
          <p:spPr>
            <a:xfrm>
              <a:off x="360363" y="2708275"/>
              <a:ext cx="7993062" cy="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60363" y="2276475"/>
              <a:ext cx="7993062" cy="431800"/>
              <a:chOff x="360363" y="2276475"/>
              <a:chExt cx="7993062" cy="431800"/>
            </a:xfrm>
          </p:grpSpPr>
          <p:cxnSp>
            <p:nvCxnSpPr>
              <p:cNvPr id="26" name="Straight Connector 25"/>
              <p:cNvCxnSpPr/>
              <p:nvPr/>
            </p:nvCxnSpPr>
            <p:spPr>
              <a:xfrm flipV="1">
                <a:off x="360363"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05275"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353425"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089150"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337300"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grpSp>
      </p:grpSp>
      <p:sp>
        <p:nvSpPr>
          <p:cNvPr id="15370" name="TextBox 33"/>
          <p:cNvSpPr txBox="1">
            <a:spLocks noChangeArrowheads="1"/>
          </p:cNvSpPr>
          <p:nvPr/>
        </p:nvSpPr>
        <p:spPr bwMode="auto">
          <a:xfrm>
            <a:off x="395163" y="1760537"/>
            <a:ext cx="8569325" cy="523220"/>
          </a:xfrm>
          <a:prstGeom prst="rect">
            <a:avLst/>
          </a:prstGeom>
          <a:noFill/>
          <a:ln w="9525">
            <a:noFill/>
            <a:miter lim="800000"/>
            <a:headEnd/>
            <a:tailEnd/>
          </a:ln>
        </p:spPr>
        <p:txBody>
          <a:bodyPr>
            <a:spAutoFit/>
          </a:bodyPr>
          <a:lstStyle/>
          <a:p>
            <a:pPr eaLnBrk="1" hangingPunct="1">
              <a:defRPr/>
            </a:pPr>
            <a:r>
              <a:rPr lang="en-GB" sz="2800" dirty="0">
                <a:solidFill>
                  <a:srgbClr val="000000"/>
                </a:solidFill>
                <a:ea typeface="+mn-ea"/>
              </a:rPr>
              <a:t>0               25                50                  75               100</a:t>
            </a:r>
          </a:p>
        </p:txBody>
      </p:sp>
      <p:sp>
        <p:nvSpPr>
          <p:cNvPr id="15371" name="TextBox 34"/>
          <p:cNvSpPr txBox="1">
            <a:spLocks noChangeArrowheads="1"/>
          </p:cNvSpPr>
          <p:nvPr/>
        </p:nvSpPr>
        <p:spPr bwMode="auto">
          <a:xfrm>
            <a:off x="-215925" y="2739369"/>
            <a:ext cx="1979613" cy="707886"/>
          </a:xfrm>
          <a:prstGeom prst="rect">
            <a:avLst/>
          </a:prstGeom>
          <a:noFill/>
          <a:ln w="9525">
            <a:noFill/>
            <a:miter lim="800000"/>
            <a:headEnd/>
            <a:tailEnd/>
          </a:ln>
        </p:spPr>
        <p:txBody>
          <a:bodyPr wrap="square">
            <a:spAutoFit/>
          </a:bodyPr>
          <a:lstStyle/>
          <a:p>
            <a:pPr algn="ctr" eaLnBrk="1" hangingPunct="1">
              <a:defRPr/>
            </a:pPr>
            <a:r>
              <a:rPr lang="en-GB" sz="2000" dirty="0">
                <a:solidFill>
                  <a:srgbClr val="000000"/>
                </a:solidFill>
                <a:ea typeface="+mn-ea"/>
              </a:rPr>
              <a:t>Completely </a:t>
            </a:r>
          </a:p>
          <a:p>
            <a:pPr algn="ctr" eaLnBrk="1" hangingPunct="1">
              <a:defRPr/>
            </a:pPr>
            <a:r>
              <a:rPr lang="en-GB" sz="2000" dirty="0">
                <a:solidFill>
                  <a:srgbClr val="000000"/>
                </a:solidFill>
                <a:ea typeface="+mn-ea"/>
              </a:rPr>
              <a:t>equal </a:t>
            </a:r>
          </a:p>
        </p:txBody>
      </p:sp>
      <p:sp>
        <p:nvSpPr>
          <p:cNvPr id="15372" name="TextBox 35"/>
          <p:cNvSpPr txBox="1">
            <a:spLocks noChangeArrowheads="1"/>
          </p:cNvSpPr>
          <p:nvPr/>
        </p:nvSpPr>
        <p:spPr bwMode="auto">
          <a:xfrm>
            <a:off x="7487444" y="2850495"/>
            <a:ext cx="1584325" cy="707886"/>
          </a:xfrm>
          <a:prstGeom prst="rect">
            <a:avLst/>
          </a:prstGeom>
          <a:noFill/>
          <a:ln w="9525">
            <a:noFill/>
            <a:miter lim="800000"/>
            <a:headEnd/>
            <a:tailEnd/>
          </a:ln>
        </p:spPr>
        <p:txBody>
          <a:bodyPr>
            <a:spAutoFit/>
          </a:bodyPr>
          <a:lstStyle/>
          <a:p>
            <a:pPr algn="ctr" eaLnBrk="1" hangingPunct="1">
              <a:defRPr/>
            </a:pPr>
            <a:r>
              <a:rPr lang="en-GB" sz="2000" dirty="0">
                <a:solidFill>
                  <a:srgbClr val="000000"/>
                </a:solidFill>
                <a:ea typeface="+mn-ea"/>
              </a:rPr>
              <a:t>Completely </a:t>
            </a:r>
          </a:p>
          <a:p>
            <a:pPr algn="ctr" eaLnBrk="1" hangingPunct="1">
              <a:defRPr/>
            </a:pPr>
            <a:r>
              <a:rPr lang="en-GB" sz="2000" dirty="0">
                <a:solidFill>
                  <a:srgbClr val="000000"/>
                </a:solidFill>
                <a:ea typeface="+mn-ea"/>
              </a:rPr>
              <a:t>unequal </a:t>
            </a:r>
          </a:p>
        </p:txBody>
      </p:sp>
      <p:sp>
        <p:nvSpPr>
          <p:cNvPr id="15376" name="TextBox 31"/>
          <p:cNvSpPr txBox="1">
            <a:spLocks noChangeArrowheads="1"/>
          </p:cNvSpPr>
          <p:nvPr/>
        </p:nvSpPr>
        <p:spPr bwMode="auto">
          <a:xfrm>
            <a:off x="2915989" y="4941168"/>
            <a:ext cx="1223963"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Belgium</a:t>
            </a:r>
          </a:p>
          <a:p>
            <a:pPr algn="ctr" eaLnBrk="1" hangingPunct="1">
              <a:defRPr/>
            </a:pPr>
            <a:r>
              <a:rPr lang="en-US" sz="2000" dirty="0">
                <a:solidFill>
                  <a:srgbClr val="000000"/>
                </a:solidFill>
                <a:ea typeface="+mn-ea"/>
              </a:rPr>
              <a:t>27</a:t>
            </a:r>
          </a:p>
        </p:txBody>
      </p:sp>
      <p:sp>
        <p:nvSpPr>
          <p:cNvPr id="15377" name="TextBox 32"/>
          <p:cNvSpPr txBox="1">
            <a:spLocks noChangeArrowheads="1"/>
          </p:cNvSpPr>
          <p:nvPr/>
        </p:nvSpPr>
        <p:spPr bwMode="auto">
          <a:xfrm>
            <a:off x="7308478" y="4941168"/>
            <a:ext cx="1223962"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England</a:t>
            </a:r>
          </a:p>
          <a:p>
            <a:pPr algn="ctr" eaLnBrk="1" hangingPunct="1">
              <a:defRPr/>
            </a:pPr>
            <a:r>
              <a:rPr lang="en-US" sz="2000" dirty="0">
                <a:solidFill>
                  <a:srgbClr val="000000"/>
                </a:solidFill>
                <a:ea typeface="+mn-ea"/>
              </a:rPr>
              <a:t>35</a:t>
            </a:r>
          </a:p>
        </p:txBody>
      </p:sp>
      <p:sp>
        <p:nvSpPr>
          <p:cNvPr id="15378" name="TextBox 33"/>
          <p:cNvSpPr txBox="1">
            <a:spLocks noChangeArrowheads="1"/>
          </p:cNvSpPr>
          <p:nvPr/>
        </p:nvSpPr>
        <p:spPr bwMode="auto">
          <a:xfrm>
            <a:off x="755650" y="4941168"/>
            <a:ext cx="1223963"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Brazil</a:t>
            </a:r>
          </a:p>
          <a:p>
            <a:pPr algn="ctr" eaLnBrk="1" hangingPunct="1">
              <a:defRPr/>
            </a:pPr>
            <a:r>
              <a:rPr lang="en-US" sz="2000" dirty="0">
                <a:solidFill>
                  <a:srgbClr val="000000"/>
                </a:solidFill>
                <a:ea typeface="+mn-ea"/>
              </a:rPr>
              <a:t>49</a:t>
            </a:r>
          </a:p>
        </p:txBody>
      </p:sp>
      <p:sp>
        <p:nvSpPr>
          <p:cNvPr id="15380" name="TextBox 29"/>
          <p:cNvSpPr txBox="1">
            <a:spLocks noChangeArrowheads="1"/>
          </p:cNvSpPr>
          <p:nvPr/>
        </p:nvSpPr>
        <p:spPr bwMode="auto">
          <a:xfrm>
            <a:off x="4824734" y="4941888"/>
            <a:ext cx="1691482" cy="707886"/>
          </a:xfrm>
          <a:prstGeom prst="rect">
            <a:avLst/>
          </a:prstGeom>
          <a:noFill/>
          <a:ln w="9525">
            <a:noFill/>
            <a:miter lim="800000"/>
            <a:headEnd/>
            <a:tailEnd/>
          </a:ln>
        </p:spPr>
        <p:txBody>
          <a:bodyPr wrap="square">
            <a:spAutoFit/>
          </a:bodyPr>
          <a:lstStyle/>
          <a:p>
            <a:pPr algn="ctr" eaLnBrk="1" hangingPunct="1">
              <a:defRPr/>
            </a:pPr>
            <a:r>
              <a:rPr lang="en-US" sz="2000" dirty="0">
                <a:solidFill>
                  <a:srgbClr val="000000"/>
                </a:solidFill>
                <a:ea typeface="+mn-ea"/>
              </a:rPr>
              <a:t>Argentina</a:t>
            </a:r>
          </a:p>
          <a:p>
            <a:pPr algn="ctr" eaLnBrk="1" hangingPunct="1">
              <a:defRPr/>
            </a:pPr>
            <a:r>
              <a:rPr lang="en-US" sz="2000" dirty="0">
                <a:solidFill>
                  <a:srgbClr val="000000"/>
                </a:solidFill>
                <a:ea typeface="+mn-ea"/>
              </a:rPr>
              <a:t>42</a:t>
            </a:r>
          </a:p>
        </p:txBody>
      </p:sp>
      <p:pic>
        <p:nvPicPr>
          <p:cNvPr id="25"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84" y="4128021"/>
            <a:ext cx="1103632" cy="741140"/>
          </a:xfrm>
          <a:prstGeom prst="rect">
            <a:avLst/>
          </a:prstGeom>
          <a:noFill/>
          <a:ln w="9525">
            <a:solidFill>
              <a:schemeClr val="tx1">
                <a:lumMod val="100000"/>
                <a:lumOff val="0"/>
              </a:schemeClr>
            </a:solidFill>
            <a:miter lim="800000"/>
            <a:headEnd/>
            <a:tailEnd/>
          </a:ln>
        </p:spPr>
      </p:pic>
      <p:pic>
        <p:nvPicPr>
          <p:cNvPr id="27" name="Picture 26"/>
          <p:cNvPicPr/>
          <p:nvPr/>
        </p:nvPicPr>
        <p:blipFill rotWithShape="1">
          <a:blip r:embed="rId4" cstate="print">
            <a:extLst>
              <a:ext uri="{28A0092B-C50C-407E-A947-70E740481C1C}">
                <a14:useLocalDpi xmlns:a14="http://schemas.microsoft.com/office/drawing/2010/main" val="0"/>
              </a:ext>
            </a:extLst>
          </a:blip>
          <a:srcRect l="5060" r="5315"/>
          <a:stretch/>
        </p:blipFill>
        <p:spPr bwMode="auto">
          <a:xfrm>
            <a:off x="7390457" y="4144646"/>
            <a:ext cx="1069975" cy="719455"/>
          </a:xfrm>
          <a:prstGeom prst="rect">
            <a:avLst/>
          </a:prstGeom>
          <a:noFill/>
          <a:ln>
            <a:solidFill>
              <a:schemeClr val="tx1"/>
            </a:solidFill>
          </a:ln>
          <a:extLst>
            <a:ext uri="{53640926-AAD7-44D8-BBD7-CCE9431645EC}">
              <a14:shadowObscured xmlns:a14="http://schemas.microsoft.com/office/drawing/2010/main"/>
            </a:ext>
          </a:extLst>
        </p:spPr>
      </p:pic>
      <p:grpSp>
        <p:nvGrpSpPr>
          <p:cNvPr id="8" name="Group 7"/>
          <p:cNvGrpSpPr/>
          <p:nvPr/>
        </p:nvGrpSpPr>
        <p:grpSpPr>
          <a:xfrm>
            <a:off x="2474076" y="2787025"/>
            <a:ext cx="1685634" cy="425950"/>
            <a:chOff x="2474075" y="2787025"/>
            <a:chExt cx="1685633" cy="425950"/>
          </a:xfrm>
        </p:grpSpPr>
        <p:cxnSp>
          <p:nvCxnSpPr>
            <p:cNvPr id="6" name="Straight Arrow Connector 5"/>
            <p:cNvCxnSpPr/>
            <p:nvPr/>
          </p:nvCxnSpPr>
          <p:spPr>
            <a:xfrm rot="10800000">
              <a:off x="2474075" y="2795562"/>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0800000">
              <a:off x="3743910" y="2787025"/>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10800000">
              <a:off x="3184462" y="2795562"/>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10800000">
              <a:off x="4159708" y="2787025"/>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grpSp>
      <p:pic>
        <p:nvPicPr>
          <p:cNvPr id="5" name="Picture 48" descr="Flag of Belgium">
            <a:extLst>
              <a:ext uri="{FF2B5EF4-FFF2-40B4-BE49-F238E27FC236}">
                <a16:creationId xmlns:a16="http://schemas.microsoft.com/office/drawing/2014/main" id="{78F4EB7F-0084-0C6F-8FB0-A6A260E34B33}"/>
              </a:ext>
            </a:extLst>
          </p:cNvPr>
          <p:cNvPicPr>
            <a:picLocks noChangeAspect="1"/>
          </p:cNvPicPr>
          <p:nvPr/>
        </p:nvPicPr>
        <p:blipFill>
          <a:blip r:embed="rId5" cstate="print">
            <a:extLst>
              <a:ext uri="{28A0092B-C50C-407E-A947-70E740481C1C}">
                <a14:useLocalDpi xmlns:a14="http://schemas.microsoft.com/office/drawing/2010/main" val="0"/>
              </a:ext>
            </a:extLst>
          </a:blip>
          <a:srcRect t="11559" b="12373"/>
          <a:stretch>
            <a:fillRect/>
          </a:stretch>
        </p:blipFill>
        <p:spPr bwMode="auto">
          <a:xfrm>
            <a:off x="2987779" y="4138394"/>
            <a:ext cx="1103632" cy="72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8" descr="File:Flag of Argentina.svg">
            <a:extLst>
              <a:ext uri="{FF2B5EF4-FFF2-40B4-BE49-F238E27FC236}">
                <a16:creationId xmlns:a16="http://schemas.microsoft.com/office/drawing/2014/main" id="{981BF375-0A39-D14F-86DA-7034991F30CC}"/>
              </a:ext>
            </a:extLst>
          </p:cNvPr>
          <p:cNvPicPr>
            <a:picLocks noChangeAspect="1"/>
          </p:cNvPicPr>
          <p:nvPr/>
        </p:nvPicPr>
        <p:blipFill>
          <a:blip r:embed="rId6" cstate="print">
            <a:extLst>
              <a:ext uri="{28A0092B-C50C-407E-A947-70E740481C1C}">
                <a14:useLocalDpi xmlns:a14="http://schemas.microsoft.com/office/drawing/2010/main" val="0"/>
              </a:ext>
            </a:extLst>
          </a:blip>
          <a:srcRect l="2618" r="3555"/>
          <a:stretch>
            <a:fillRect/>
          </a:stretch>
        </p:blipFill>
        <p:spPr bwMode="auto">
          <a:xfrm>
            <a:off x="5120434" y="4128020"/>
            <a:ext cx="1103632" cy="73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14325" y="260350"/>
            <a:ext cx="8515350" cy="719138"/>
          </a:xfrm>
        </p:spPr>
        <p:txBody>
          <a:bodyPr/>
          <a:lstStyle/>
          <a:p>
            <a:pPr algn="ctr"/>
            <a:r>
              <a:rPr lang="en-GB" altLang="en-US" sz="4000" dirty="0">
                <a:ea typeface="ＭＳ Ｐゴシック"/>
                <a:cs typeface="ＭＳ Ｐゴシック"/>
              </a:rPr>
              <a:t>Thinking about inequality</a:t>
            </a:r>
            <a:endParaRPr lang="en-GB" altLang="en-US" sz="4400" dirty="0">
              <a:ea typeface="ＭＳ Ｐゴシック"/>
              <a:cs typeface="ＭＳ Ｐゴシック"/>
            </a:endParaRPr>
          </a:p>
        </p:txBody>
      </p:sp>
      <p:sp>
        <p:nvSpPr>
          <p:cNvPr id="5" name="Title 1"/>
          <p:cNvSpPr txBox="1">
            <a:spLocks/>
          </p:cNvSpPr>
          <p:nvPr/>
        </p:nvSpPr>
        <p:spPr bwMode="auto">
          <a:xfrm>
            <a:off x="395288" y="1844675"/>
            <a:ext cx="8345487" cy="719138"/>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2800" b="0" kern="0" dirty="0">
                <a:solidFill>
                  <a:schemeClr val="tx1"/>
                </a:solidFill>
                <a:latin typeface="+mn-lt"/>
              </a:rPr>
              <a:t>Inequality is not just about how money is shared between and within countries.</a:t>
            </a:r>
          </a:p>
          <a:p>
            <a:pPr>
              <a:spcAft>
                <a:spcPts val="1200"/>
              </a:spcAft>
              <a:defRPr/>
            </a:pPr>
            <a:r>
              <a:rPr lang="en-GB" sz="2800" b="0" kern="0" dirty="0">
                <a:solidFill>
                  <a:schemeClr val="tx1"/>
                </a:solidFill>
              </a:rPr>
              <a:t>There can also be inequality in the kinds of opportunities people have in life.</a:t>
            </a:r>
            <a:endParaRPr lang="en-GB" sz="2800" b="0" kern="0" dirty="0">
              <a:solidFill>
                <a:schemeClr val="tx1"/>
              </a:solidFill>
              <a:latin typeface="+mn-lt"/>
            </a:endParaRPr>
          </a:p>
          <a:p>
            <a:pPr>
              <a:defRPr/>
            </a:pPr>
            <a:endParaRPr lang="en-GB" sz="3200" b="0" kern="0" dirty="0">
              <a:solidFill>
                <a:schemeClr val="tx1"/>
              </a:solidFill>
              <a:latin typeface="+mn-lt"/>
            </a:endParaRPr>
          </a:p>
        </p:txBody>
      </p:sp>
      <p:pic>
        <p:nvPicPr>
          <p:cNvPr id="4" name="Picture 3" descr="A picture containing sky, outdoor, building, city&#10;&#10;Description automatically generated">
            <a:extLst>
              <a:ext uri="{FF2B5EF4-FFF2-40B4-BE49-F238E27FC236}">
                <a16:creationId xmlns:a16="http://schemas.microsoft.com/office/drawing/2014/main" id="{0D210D9F-3B67-E2CF-AE79-51947920E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96" y="3064179"/>
            <a:ext cx="2158207" cy="1440005"/>
          </a:xfrm>
          <a:prstGeom prst="rect">
            <a:avLst/>
          </a:prstGeom>
        </p:spPr>
      </p:pic>
      <p:pic>
        <p:nvPicPr>
          <p:cNvPr id="7" name="Picture 6" descr="A picture containing sky, outdoor, sunset, distance&#10;&#10;Description automatically generated">
            <a:extLst>
              <a:ext uri="{FF2B5EF4-FFF2-40B4-BE49-F238E27FC236}">
                <a16:creationId xmlns:a16="http://schemas.microsoft.com/office/drawing/2014/main" id="{023863BE-E1FF-D236-64BF-267D4188D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67" y="3075594"/>
            <a:ext cx="2158208" cy="1440006"/>
          </a:xfrm>
          <a:prstGeom prst="rect">
            <a:avLst/>
          </a:prstGeom>
        </p:spPr>
      </p:pic>
      <p:pic>
        <p:nvPicPr>
          <p:cNvPr id="9" name="Picture 8" descr="A picture containing indoor, person&#10;&#10;Description automatically generated">
            <a:extLst>
              <a:ext uri="{FF2B5EF4-FFF2-40B4-BE49-F238E27FC236}">
                <a16:creationId xmlns:a16="http://schemas.microsoft.com/office/drawing/2014/main" id="{E46FCE56-DCF0-20CA-2427-1B332605D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220" y="3064179"/>
            <a:ext cx="2177132" cy="1451421"/>
          </a:xfrm>
          <a:prstGeom prst="rect">
            <a:avLst/>
          </a:prstGeom>
        </p:spPr>
      </p:pic>
      <p:pic>
        <p:nvPicPr>
          <p:cNvPr id="11" name="Picture 10" descr="A picture containing outdoor, grass, outdoor object, vegetable&#10;&#10;Description automatically generated">
            <a:extLst>
              <a:ext uri="{FF2B5EF4-FFF2-40B4-BE49-F238E27FC236}">
                <a16:creationId xmlns:a16="http://schemas.microsoft.com/office/drawing/2014/main" id="{E3FB1625-C0C3-99C3-CED9-73EAB8712B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720" y="4652820"/>
            <a:ext cx="2166758" cy="1445710"/>
          </a:xfrm>
          <a:prstGeom prst="rect">
            <a:avLst/>
          </a:prstGeom>
        </p:spPr>
      </p:pic>
      <p:pic>
        <p:nvPicPr>
          <p:cNvPr id="13" name="Picture 12" descr="A group of people wearing masks&#10;&#10;Description automatically generated with medium confidence">
            <a:extLst>
              <a:ext uri="{FF2B5EF4-FFF2-40B4-BE49-F238E27FC236}">
                <a16:creationId xmlns:a16="http://schemas.microsoft.com/office/drawing/2014/main" id="{16AB9D85-1667-1C49-F8C0-9DD1CE2B23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4524" y="4621785"/>
            <a:ext cx="2233740" cy="1489160"/>
          </a:xfrm>
          <a:prstGeom prst="rect">
            <a:avLst/>
          </a:prstGeom>
        </p:spPr>
      </p:pic>
    </p:spTree>
    <p:extLst>
      <p:ext uri="{BB962C8B-B14F-4D97-AF65-F5344CB8AC3E}">
        <p14:creationId xmlns:p14="http://schemas.microsoft.com/office/powerpoint/2010/main" val="385128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sp>
        <p:nvSpPr>
          <p:cNvPr id="2" name="Title 1">
            <a:extLst>
              <a:ext uri="{FF2B5EF4-FFF2-40B4-BE49-F238E27FC236}">
                <a16:creationId xmlns:a16="http://schemas.microsoft.com/office/drawing/2014/main" id="{0EF73706-52F6-8A54-0A80-18D916E9F3B4}"/>
              </a:ext>
            </a:extLst>
          </p:cNvPr>
          <p:cNvSpPr>
            <a:spLocks noGrp="1"/>
          </p:cNvSpPr>
          <p:nvPr>
            <p:ph type="title"/>
          </p:nvPr>
        </p:nvSpPr>
        <p:spPr>
          <a:xfrm>
            <a:off x="1554163" y="1413719"/>
            <a:ext cx="6186487" cy="719137"/>
          </a:xfrm>
        </p:spPr>
        <p:txBody>
          <a:bodyPr/>
          <a:lstStyle/>
          <a:p>
            <a:r>
              <a:rPr lang="en-US" altLang="en-US" sz="3600" dirty="0">
                <a:ea typeface="ＭＳ Ｐゴシック" panose="020B0600070205080204" pitchFamily="34" charset="-128"/>
              </a:rPr>
              <a:t>Do all teams have an equal chance of winning?</a:t>
            </a:r>
          </a:p>
        </p:txBody>
      </p:sp>
      <p:sp>
        <p:nvSpPr>
          <p:cNvPr id="5" name="Rectangle 1">
            <a:extLst>
              <a:ext uri="{FF2B5EF4-FFF2-40B4-BE49-F238E27FC236}">
                <a16:creationId xmlns:a16="http://schemas.microsoft.com/office/drawing/2014/main" id="{74DC8090-AD03-043C-F9FF-184366322323}"/>
              </a:ext>
            </a:extLst>
          </p:cNvPr>
          <p:cNvSpPr>
            <a:spLocks noChangeArrowheads="1"/>
          </p:cNvSpPr>
          <p:nvPr/>
        </p:nvSpPr>
        <p:spPr bwMode="auto">
          <a:xfrm>
            <a:off x="1352550" y="2592774"/>
            <a:ext cx="63881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GB" altLang="en-US" sz="2800" dirty="0"/>
              <a:t>Why do some countries (or continents) have a greater chance of winning?</a:t>
            </a:r>
          </a:p>
          <a:p>
            <a:pPr eaLnBrk="1" hangingPunct="1">
              <a:spcAft>
                <a:spcPts val="1800"/>
              </a:spcAft>
              <a:buFont typeface="Arial" panose="020B0604020202020204" pitchFamily="34" charset="0"/>
              <a:buChar char="•"/>
            </a:pPr>
            <a:r>
              <a:rPr lang="en-GB" altLang="en-US" sz="2800" dirty="0"/>
              <a:t>Are there any football reasons?</a:t>
            </a:r>
          </a:p>
          <a:p>
            <a:pPr eaLnBrk="1" hangingPunct="1">
              <a:spcAft>
                <a:spcPts val="1800"/>
              </a:spcAft>
              <a:buFont typeface="Arial" panose="020B0604020202020204" pitchFamily="34" charset="0"/>
              <a:buChar char="•"/>
            </a:pPr>
            <a:r>
              <a:rPr lang="en-GB" altLang="en-US" sz="2800" dirty="0"/>
              <a:t>Are there any non-football reasons?</a:t>
            </a:r>
          </a:p>
        </p:txBody>
      </p:sp>
      <p:pic>
        <p:nvPicPr>
          <p:cNvPr id="11" name="Picture 10" descr="Shape, rectangle&#10;&#10;Description automatically generated">
            <a:extLst>
              <a:ext uri="{FF2B5EF4-FFF2-40B4-BE49-F238E27FC236}">
                <a16:creationId xmlns:a16="http://schemas.microsoft.com/office/drawing/2014/main" id="{D2033094-64FD-39A1-22AD-7BB7294F3AC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6212" y="1792343"/>
            <a:ext cx="819309" cy="557019"/>
          </a:xfrm>
          <a:prstGeom prst="rect">
            <a:avLst/>
          </a:prstGeom>
        </p:spPr>
      </p:pic>
    </p:spTree>
    <p:extLst>
      <p:ext uri="{BB962C8B-B14F-4D97-AF65-F5344CB8AC3E}">
        <p14:creationId xmlns:p14="http://schemas.microsoft.com/office/powerpoint/2010/main" val="229082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0"/>
            <a:ext cx="8229600" cy="719138"/>
          </a:xfrm>
        </p:spPr>
        <p:txBody>
          <a:bodyPr/>
          <a:lstStyle/>
          <a:p>
            <a:pPr algn="ctr" eaLnBrk="1" hangingPunct="1"/>
            <a:r>
              <a:rPr lang="en-GB" altLang="en-US" sz="3600" dirty="0">
                <a:ea typeface="ＭＳ Ｐゴシック" panose="020B0600070205080204" pitchFamily="34" charset="-128"/>
              </a:rPr>
              <a:t>FIFA rankings</a:t>
            </a:r>
          </a:p>
        </p:txBody>
      </p:sp>
      <p:graphicFrame>
        <p:nvGraphicFramePr>
          <p:cNvPr id="4" name="Table 4">
            <a:extLst>
              <a:ext uri="{FF2B5EF4-FFF2-40B4-BE49-F238E27FC236}">
                <a16:creationId xmlns:a16="http://schemas.microsoft.com/office/drawing/2014/main" id="{477397BD-B985-DB14-9E05-D7C87E4E5531}"/>
              </a:ext>
            </a:extLst>
          </p:cNvPr>
          <p:cNvGraphicFramePr>
            <a:graphicFrameLocks noGrp="1"/>
          </p:cNvGraphicFramePr>
          <p:nvPr>
            <p:extLst>
              <p:ext uri="{D42A27DB-BD31-4B8C-83A1-F6EECF244321}">
                <p14:modId xmlns:p14="http://schemas.microsoft.com/office/powerpoint/2010/main" val="2577020066"/>
              </p:ext>
            </p:extLst>
          </p:nvPr>
        </p:nvGraphicFramePr>
        <p:xfrm>
          <a:off x="539552" y="719138"/>
          <a:ext cx="8352928" cy="5264441"/>
        </p:xfrm>
        <a:graphic>
          <a:graphicData uri="http://schemas.openxmlformats.org/drawingml/2006/table">
            <a:tbl>
              <a:tblPr firstRow="1" bandRow="1">
                <a:tableStyleId>{5C22544A-7EE6-4342-B048-85BDC9FD1C3A}</a:tableStyleId>
              </a:tblPr>
              <a:tblGrid>
                <a:gridCol w="1044116">
                  <a:extLst>
                    <a:ext uri="{9D8B030D-6E8A-4147-A177-3AD203B41FA5}">
                      <a16:colId xmlns:a16="http://schemas.microsoft.com/office/drawing/2014/main" val="2312851711"/>
                    </a:ext>
                  </a:extLst>
                </a:gridCol>
                <a:gridCol w="1044116">
                  <a:extLst>
                    <a:ext uri="{9D8B030D-6E8A-4147-A177-3AD203B41FA5}">
                      <a16:colId xmlns:a16="http://schemas.microsoft.com/office/drawing/2014/main" val="102984718"/>
                    </a:ext>
                  </a:extLst>
                </a:gridCol>
                <a:gridCol w="1044116">
                  <a:extLst>
                    <a:ext uri="{9D8B030D-6E8A-4147-A177-3AD203B41FA5}">
                      <a16:colId xmlns:a16="http://schemas.microsoft.com/office/drawing/2014/main" val="3961274930"/>
                    </a:ext>
                  </a:extLst>
                </a:gridCol>
                <a:gridCol w="1044116">
                  <a:extLst>
                    <a:ext uri="{9D8B030D-6E8A-4147-A177-3AD203B41FA5}">
                      <a16:colId xmlns:a16="http://schemas.microsoft.com/office/drawing/2014/main" val="1237482481"/>
                    </a:ext>
                  </a:extLst>
                </a:gridCol>
                <a:gridCol w="1044116">
                  <a:extLst>
                    <a:ext uri="{9D8B030D-6E8A-4147-A177-3AD203B41FA5}">
                      <a16:colId xmlns:a16="http://schemas.microsoft.com/office/drawing/2014/main" val="1705780710"/>
                    </a:ext>
                  </a:extLst>
                </a:gridCol>
                <a:gridCol w="1044116">
                  <a:extLst>
                    <a:ext uri="{9D8B030D-6E8A-4147-A177-3AD203B41FA5}">
                      <a16:colId xmlns:a16="http://schemas.microsoft.com/office/drawing/2014/main" val="1986238849"/>
                    </a:ext>
                  </a:extLst>
                </a:gridCol>
                <a:gridCol w="1044116">
                  <a:extLst>
                    <a:ext uri="{9D8B030D-6E8A-4147-A177-3AD203B41FA5}">
                      <a16:colId xmlns:a16="http://schemas.microsoft.com/office/drawing/2014/main" val="3710111350"/>
                    </a:ext>
                  </a:extLst>
                </a:gridCol>
                <a:gridCol w="1044116">
                  <a:extLst>
                    <a:ext uri="{9D8B030D-6E8A-4147-A177-3AD203B41FA5}">
                      <a16:colId xmlns:a16="http://schemas.microsoft.com/office/drawing/2014/main" val="1159661779"/>
                    </a:ext>
                  </a:extLst>
                </a:gridCol>
              </a:tblGrid>
              <a:tr h="509561">
                <a:tc>
                  <a:txBody>
                    <a:bodyPr/>
                    <a:lstStyle/>
                    <a:p>
                      <a:r>
                        <a:rPr lang="en-GB" sz="1600" dirty="0">
                          <a:solidFill>
                            <a:schemeClr val="tx1"/>
                          </a:solidFill>
                        </a:rPr>
                        <a:t>Group A</a:t>
                      </a:r>
                    </a:p>
                  </a:txBody>
                  <a:tcPr>
                    <a:solidFill>
                      <a:schemeClr val="accent1">
                        <a:lumMod val="20000"/>
                        <a:lumOff val="80000"/>
                      </a:schemeClr>
                    </a:solidFill>
                  </a:tcPr>
                </a:tc>
                <a:tc>
                  <a:txBody>
                    <a:bodyPr/>
                    <a:lstStyle/>
                    <a:p>
                      <a:r>
                        <a:rPr lang="en-GB" sz="1600" dirty="0">
                          <a:solidFill>
                            <a:schemeClr val="tx1"/>
                          </a:solidFill>
                        </a:rPr>
                        <a:t>Group B</a:t>
                      </a:r>
                    </a:p>
                  </a:txBody>
                  <a:tcPr>
                    <a:solidFill>
                      <a:schemeClr val="accent1">
                        <a:lumMod val="20000"/>
                        <a:lumOff val="80000"/>
                      </a:schemeClr>
                    </a:solidFill>
                  </a:tcPr>
                </a:tc>
                <a:tc>
                  <a:txBody>
                    <a:bodyPr/>
                    <a:lstStyle/>
                    <a:p>
                      <a:r>
                        <a:rPr lang="en-GB" sz="1600" dirty="0">
                          <a:solidFill>
                            <a:schemeClr val="tx1"/>
                          </a:solidFill>
                        </a:rPr>
                        <a:t>Group C</a:t>
                      </a:r>
                    </a:p>
                  </a:txBody>
                  <a:tcPr>
                    <a:solidFill>
                      <a:schemeClr val="accent1">
                        <a:lumMod val="20000"/>
                        <a:lumOff val="80000"/>
                      </a:schemeClr>
                    </a:solidFill>
                  </a:tcPr>
                </a:tc>
                <a:tc>
                  <a:txBody>
                    <a:bodyPr/>
                    <a:lstStyle/>
                    <a:p>
                      <a:r>
                        <a:rPr lang="en-GB" sz="1600" dirty="0">
                          <a:solidFill>
                            <a:schemeClr val="tx1"/>
                          </a:solidFill>
                        </a:rPr>
                        <a:t>Group D</a:t>
                      </a:r>
                    </a:p>
                  </a:txBody>
                  <a:tcPr>
                    <a:solidFill>
                      <a:schemeClr val="accent1">
                        <a:lumMod val="20000"/>
                        <a:lumOff val="80000"/>
                      </a:schemeClr>
                    </a:solidFill>
                  </a:tcPr>
                </a:tc>
                <a:tc>
                  <a:txBody>
                    <a:bodyPr/>
                    <a:lstStyle/>
                    <a:p>
                      <a:r>
                        <a:rPr lang="en-GB" sz="1600" dirty="0">
                          <a:solidFill>
                            <a:schemeClr val="tx1"/>
                          </a:solidFill>
                        </a:rPr>
                        <a:t>Group E</a:t>
                      </a:r>
                    </a:p>
                  </a:txBody>
                  <a:tcPr>
                    <a:solidFill>
                      <a:schemeClr val="accent1">
                        <a:lumMod val="20000"/>
                        <a:lumOff val="80000"/>
                      </a:schemeClr>
                    </a:solidFill>
                  </a:tcPr>
                </a:tc>
                <a:tc>
                  <a:txBody>
                    <a:bodyPr/>
                    <a:lstStyle/>
                    <a:p>
                      <a:r>
                        <a:rPr lang="en-GB" sz="1600" dirty="0">
                          <a:solidFill>
                            <a:schemeClr val="tx1"/>
                          </a:solidFill>
                        </a:rPr>
                        <a:t>Group F</a:t>
                      </a:r>
                    </a:p>
                  </a:txBody>
                  <a:tcPr>
                    <a:solidFill>
                      <a:schemeClr val="accent1">
                        <a:lumMod val="20000"/>
                        <a:lumOff val="80000"/>
                      </a:schemeClr>
                    </a:solidFill>
                  </a:tcPr>
                </a:tc>
                <a:tc>
                  <a:txBody>
                    <a:bodyPr/>
                    <a:lstStyle/>
                    <a:p>
                      <a:r>
                        <a:rPr lang="en-GB" sz="1600" dirty="0">
                          <a:solidFill>
                            <a:schemeClr val="tx1"/>
                          </a:solidFill>
                        </a:rPr>
                        <a:t>Group G</a:t>
                      </a:r>
                    </a:p>
                  </a:txBody>
                  <a:tcPr>
                    <a:solidFill>
                      <a:schemeClr val="accent1">
                        <a:lumMod val="20000"/>
                        <a:lumOff val="80000"/>
                      </a:schemeClr>
                    </a:solidFill>
                  </a:tcPr>
                </a:tc>
                <a:tc>
                  <a:txBody>
                    <a:bodyPr/>
                    <a:lstStyle/>
                    <a:p>
                      <a:r>
                        <a:rPr lang="en-GB" sz="1600" dirty="0">
                          <a:solidFill>
                            <a:schemeClr val="tx1"/>
                          </a:solidFill>
                        </a:rPr>
                        <a:t>Group H</a:t>
                      </a:r>
                    </a:p>
                  </a:txBody>
                  <a:tcPr>
                    <a:solidFill>
                      <a:schemeClr val="accent1">
                        <a:lumMod val="20000"/>
                        <a:lumOff val="80000"/>
                      </a:schemeClr>
                    </a:solidFill>
                  </a:tcPr>
                </a:tc>
                <a:extLst>
                  <a:ext uri="{0D108BD9-81ED-4DB2-BD59-A6C34878D82A}">
                    <a16:rowId xmlns:a16="http://schemas.microsoft.com/office/drawing/2014/main" val="3917459482"/>
                  </a:ext>
                </a:extLst>
              </a:tr>
              <a:tr h="1180145">
                <a:tc>
                  <a:txBody>
                    <a:bodyPr/>
                    <a:lstStyle/>
                    <a:p>
                      <a:pPr algn="ctr"/>
                      <a:r>
                        <a:rPr lang="en-GB" sz="1200" b="0" dirty="0"/>
                        <a:t>Qatar</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48</a:t>
                      </a:r>
                    </a:p>
                  </a:txBody>
                  <a:tcPr/>
                </a:tc>
                <a:tc>
                  <a:txBody>
                    <a:bodyPr/>
                    <a:lstStyle/>
                    <a:p>
                      <a:pPr algn="ctr"/>
                      <a:r>
                        <a:rPr lang="en-GB" sz="1200" b="0" dirty="0"/>
                        <a:t>England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5</a:t>
                      </a:r>
                    </a:p>
                  </a:txBody>
                  <a:tcPr/>
                </a:tc>
                <a:tc>
                  <a:txBody>
                    <a:bodyPr/>
                    <a:lstStyle/>
                    <a:p>
                      <a:pPr algn="ctr"/>
                      <a:r>
                        <a:rPr lang="en-GB" sz="1200" b="0" dirty="0"/>
                        <a:t>Argentina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a:t>
                      </a:r>
                    </a:p>
                  </a:txBody>
                  <a:tcPr/>
                </a:tc>
                <a:tc>
                  <a:txBody>
                    <a:bodyPr/>
                    <a:lstStyle/>
                    <a:p>
                      <a:pPr algn="ctr"/>
                      <a:r>
                        <a:rPr lang="en-GB" sz="1200" b="0" dirty="0"/>
                        <a:t>France</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a:t>
                      </a:r>
                    </a:p>
                  </a:txBody>
                  <a:tcPr/>
                </a:tc>
                <a:tc>
                  <a:txBody>
                    <a:bodyPr/>
                    <a:lstStyle/>
                    <a:p>
                      <a:pPr algn="ctr"/>
                      <a:r>
                        <a:rPr lang="en-GB" sz="1200" b="0" dirty="0"/>
                        <a:t>Spain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6</a:t>
                      </a:r>
                    </a:p>
                  </a:txBody>
                  <a:tcPr/>
                </a:tc>
                <a:tc>
                  <a:txBody>
                    <a:bodyPr/>
                    <a:lstStyle/>
                    <a:p>
                      <a:pPr algn="ctr"/>
                      <a:r>
                        <a:rPr lang="en-GB" sz="1200" b="0" dirty="0"/>
                        <a:t>Belgium</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a:t>
                      </a:r>
                    </a:p>
                  </a:txBody>
                  <a:tcPr/>
                </a:tc>
                <a:tc>
                  <a:txBody>
                    <a:bodyPr/>
                    <a:lstStyle/>
                    <a:p>
                      <a:pPr algn="ctr"/>
                      <a:r>
                        <a:rPr lang="en-GB" sz="1200" b="0" dirty="0"/>
                        <a:t>Brazil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a:t>
                      </a:r>
                    </a:p>
                  </a:txBody>
                  <a:tcPr/>
                </a:tc>
                <a:tc>
                  <a:txBody>
                    <a:bodyPr/>
                    <a:lstStyle/>
                    <a:p>
                      <a:pPr algn="ctr"/>
                      <a:r>
                        <a:rPr lang="en-GB" sz="1200" b="0" dirty="0"/>
                        <a:t>Portugal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9</a:t>
                      </a:r>
                    </a:p>
                  </a:txBody>
                  <a:tcPr/>
                </a:tc>
                <a:extLst>
                  <a:ext uri="{0D108BD9-81ED-4DB2-BD59-A6C34878D82A}">
                    <a16:rowId xmlns:a16="http://schemas.microsoft.com/office/drawing/2014/main" val="2104892348"/>
                  </a:ext>
                </a:extLst>
              </a:tr>
              <a:tr h="1180145">
                <a:tc>
                  <a:txBody>
                    <a:bodyPr/>
                    <a:lstStyle/>
                    <a:p>
                      <a:pPr algn="ctr"/>
                      <a:r>
                        <a:rPr lang="en-GB" sz="1200" b="0" dirty="0"/>
                        <a:t>Ecuador</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44</a:t>
                      </a:r>
                    </a:p>
                  </a:txBody>
                  <a:tcPr/>
                </a:tc>
                <a:tc>
                  <a:txBody>
                    <a:bodyPr/>
                    <a:lstStyle/>
                    <a:p>
                      <a:pPr algn="ctr"/>
                      <a:r>
                        <a:rPr lang="en-GB" sz="1200" b="0" dirty="0"/>
                        <a:t>IR Iran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22</a:t>
                      </a:r>
                    </a:p>
                  </a:txBody>
                  <a:tcPr/>
                </a:tc>
                <a:tc>
                  <a:txBody>
                    <a:bodyPr/>
                    <a:lstStyle/>
                    <a:p>
                      <a:pPr algn="ctr"/>
                      <a:r>
                        <a:rPr lang="en-GB" sz="1200" b="0" dirty="0"/>
                        <a:t>Saudi Arabia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53</a:t>
                      </a:r>
                    </a:p>
                  </a:txBody>
                  <a:tcPr/>
                </a:tc>
                <a:tc>
                  <a:txBody>
                    <a:bodyPr/>
                    <a:lstStyle/>
                    <a:p>
                      <a:pPr algn="ctr"/>
                      <a:r>
                        <a:rPr lang="en-GB" sz="1200" b="0" dirty="0"/>
                        <a:t>Australia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39</a:t>
                      </a:r>
                    </a:p>
                  </a:txBody>
                  <a:tcPr/>
                </a:tc>
                <a:tc>
                  <a:txBody>
                    <a:bodyPr/>
                    <a:lstStyle/>
                    <a:p>
                      <a:pPr algn="ctr"/>
                      <a:r>
                        <a:rPr lang="en-GB" sz="1200" b="0" dirty="0"/>
                        <a:t>Costa Rica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34</a:t>
                      </a:r>
                    </a:p>
                  </a:txBody>
                  <a:tcPr/>
                </a:tc>
                <a:tc>
                  <a:txBody>
                    <a:bodyPr/>
                    <a:lstStyle/>
                    <a:p>
                      <a:pPr algn="ctr"/>
                      <a:r>
                        <a:rPr lang="en-GB" sz="1200" b="0" dirty="0"/>
                        <a:t>Canada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43</a:t>
                      </a:r>
                    </a:p>
                  </a:txBody>
                  <a:tcPr/>
                </a:tc>
                <a:tc>
                  <a:txBody>
                    <a:bodyPr/>
                    <a:lstStyle/>
                    <a:p>
                      <a:pPr algn="ctr"/>
                      <a:r>
                        <a:rPr lang="en-GB" sz="1200" b="0" dirty="0"/>
                        <a:t>Serbia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25</a:t>
                      </a:r>
                    </a:p>
                  </a:txBody>
                  <a:tcPr/>
                </a:tc>
                <a:tc>
                  <a:txBody>
                    <a:bodyPr/>
                    <a:lstStyle/>
                    <a:p>
                      <a:pPr algn="ctr"/>
                      <a:r>
                        <a:rPr lang="en-GB" sz="1200" b="0" dirty="0"/>
                        <a:t>Ghana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60</a:t>
                      </a:r>
                    </a:p>
                  </a:txBody>
                  <a:tcPr/>
                </a:tc>
                <a:extLst>
                  <a:ext uri="{0D108BD9-81ED-4DB2-BD59-A6C34878D82A}">
                    <a16:rowId xmlns:a16="http://schemas.microsoft.com/office/drawing/2014/main" val="2634645824"/>
                  </a:ext>
                </a:extLst>
              </a:tr>
              <a:tr h="1180145">
                <a:tc>
                  <a:txBody>
                    <a:bodyPr/>
                    <a:lstStyle/>
                    <a:p>
                      <a:pPr algn="ctr"/>
                      <a:r>
                        <a:rPr lang="en-GB" sz="1200" b="0" dirty="0"/>
                        <a:t>Senegal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18</a:t>
                      </a:r>
                    </a:p>
                  </a:txBody>
                  <a:tcPr/>
                </a:tc>
                <a:tc>
                  <a:txBody>
                    <a:bodyPr/>
                    <a:lstStyle/>
                    <a:p>
                      <a:pPr algn="ctr"/>
                      <a:r>
                        <a:rPr lang="en-GB" sz="1200" b="0" dirty="0"/>
                        <a:t>USA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14</a:t>
                      </a:r>
                    </a:p>
                  </a:txBody>
                  <a:tcPr/>
                </a:tc>
                <a:tc>
                  <a:txBody>
                    <a:bodyPr/>
                    <a:lstStyle/>
                    <a:p>
                      <a:pPr algn="ctr"/>
                      <a:r>
                        <a:rPr lang="en-GB" sz="1200" b="0" dirty="0"/>
                        <a:t>Mexico</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12</a:t>
                      </a:r>
                    </a:p>
                  </a:txBody>
                  <a:tcPr/>
                </a:tc>
                <a:tc>
                  <a:txBody>
                    <a:bodyPr/>
                    <a:lstStyle/>
                    <a:p>
                      <a:pPr algn="ctr"/>
                      <a:r>
                        <a:rPr lang="en-GB" sz="1200" b="0" dirty="0"/>
                        <a:t>Denmark</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10</a:t>
                      </a:r>
                    </a:p>
                  </a:txBody>
                  <a:tcPr/>
                </a:tc>
                <a:tc>
                  <a:txBody>
                    <a:bodyPr/>
                    <a:lstStyle/>
                    <a:p>
                      <a:pPr algn="ctr"/>
                      <a:r>
                        <a:rPr lang="en-GB" sz="1200" b="0" dirty="0"/>
                        <a:t>Germany</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11</a:t>
                      </a:r>
                    </a:p>
                  </a:txBody>
                  <a:tcPr/>
                </a:tc>
                <a:tc>
                  <a:txBody>
                    <a:bodyPr/>
                    <a:lstStyle/>
                    <a:p>
                      <a:pPr algn="ctr"/>
                      <a:r>
                        <a:rPr lang="en-GB" sz="1200" b="0" dirty="0"/>
                        <a:t>Morocco</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23</a:t>
                      </a:r>
                    </a:p>
                  </a:txBody>
                  <a:tcPr/>
                </a:tc>
                <a:tc>
                  <a:txBody>
                    <a:bodyPr/>
                    <a:lstStyle/>
                    <a:p>
                      <a:pPr algn="ctr"/>
                      <a:r>
                        <a:rPr lang="en-GB" sz="1200" b="0" dirty="0"/>
                        <a:t>Switzerland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16</a:t>
                      </a:r>
                    </a:p>
                  </a:txBody>
                  <a:tcPr/>
                </a:tc>
                <a:tc>
                  <a:txBody>
                    <a:bodyPr/>
                    <a:lstStyle/>
                    <a:p>
                      <a:pPr algn="ctr"/>
                      <a:r>
                        <a:rPr lang="en-GB" sz="1200" b="0" dirty="0"/>
                        <a:t>Uruguay</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13</a:t>
                      </a:r>
                    </a:p>
                  </a:txBody>
                  <a:tcPr/>
                </a:tc>
                <a:extLst>
                  <a:ext uri="{0D108BD9-81ED-4DB2-BD59-A6C34878D82A}">
                    <a16:rowId xmlns:a16="http://schemas.microsoft.com/office/drawing/2014/main" val="2744191785"/>
                  </a:ext>
                </a:extLst>
              </a:tr>
              <a:tr h="1180145">
                <a:tc>
                  <a:txBody>
                    <a:bodyPr/>
                    <a:lstStyle/>
                    <a:p>
                      <a:pPr algn="ctr"/>
                      <a:r>
                        <a:rPr lang="en-GB" sz="1200" b="0" dirty="0"/>
                        <a:t>Netherlands</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8</a:t>
                      </a:r>
                    </a:p>
                  </a:txBody>
                  <a:tcPr/>
                </a:tc>
                <a:tc>
                  <a:txBody>
                    <a:bodyPr/>
                    <a:lstStyle/>
                    <a:p>
                      <a:pPr algn="ctr"/>
                      <a:r>
                        <a:rPr lang="en-GB" sz="1200" b="0" dirty="0"/>
                        <a:t>Wales</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19</a:t>
                      </a:r>
                    </a:p>
                  </a:txBody>
                  <a:tcPr/>
                </a:tc>
                <a:tc>
                  <a:txBody>
                    <a:bodyPr/>
                    <a:lstStyle/>
                    <a:p>
                      <a:pPr algn="ctr"/>
                      <a:r>
                        <a:rPr lang="en-GB" sz="1200" b="0" dirty="0"/>
                        <a:t>Poland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26</a:t>
                      </a:r>
                    </a:p>
                  </a:txBody>
                  <a:tcPr/>
                </a:tc>
                <a:tc>
                  <a:txBody>
                    <a:bodyPr/>
                    <a:lstStyle/>
                    <a:p>
                      <a:pPr algn="ctr"/>
                      <a:r>
                        <a:rPr lang="en-GB" sz="1200" b="0" dirty="0"/>
                        <a:t>Tunisia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30</a:t>
                      </a:r>
                    </a:p>
                  </a:txBody>
                  <a:tcPr/>
                </a:tc>
                <a:tc>
                  <a:txBody>
                    <a:bodyPr/>
                    <a:lstStyle/>
                    <a:p>
                      <a:pPr algn="ctr"/>
                      <a:r>
                        <a:rPr lang="en-GB" sz="1200" b="0" dirty="0"/>
                        <a:t>Japan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24</a:t>
                      </a:r>
                    </a:p>
                  </a:txBody>
                  <a:tcPr/>
                </a:tc>
                <a:tc>
                  <a:txBody>
                    <a:bodyPr/>
                    <a:lstStyle/>
                    <a:p>
                      <a:pPr algn="ctr"/>
                      <a:r>
                        <a:rPr lang="en-GB" sz="1200" b="0" dirty="0"/>
                        <a:t>Croatia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15</a:t>
                      </a:r>
                    </a:p>
                  </a:txBody>
                  <a:tcPr/>
                </a:tc>
                <a:tc>
                  <a:txBody>
                    <a:bodyPr/>
                    <a:lstStyle/>
                    <a:p>
                      <a:pPr algn="ctr"/>
                      <a:r>
                        <a:rPr lang="en-GB" sz="1200" b="0" dirty="0"/>
                        <a:t>Cameroon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38</a:t>
                      </a:r>
                    </a:p>
                  </a:txBody>
                  <a:tcPr/>
                </a:tc>
                <a:tc>
                  <a:txBody>
                    <a:bodyPr/>
                    <a:lstStyle/>
                    <a:p>
                      <a:pPr algn="ctr"/>
                      <a:r>
                        <a:rPr lang="en-GB" sz="1200" b="0" dirty="0"/>
                        <a:t>South Korea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28</a:t>
                      </a:r>
                    </a:p>
                  </a:txBody>
                  <a:tcPr/>
                </a:tc>
                <a:extLst>
                  <a:ext uri="{0D108BD9-81ED-4DB2-BD59-A6C34878D82A}">
                    <a16:rowId xmlns:a16="http://schemas.microsoft.com/office/drawing/2014/main" val="764073781"/>
                  </a:ext>
                </a:extLst>
              </a:tr>
            </a:tbl>
          </a:graphicData>
        </a:graphic>
      </p:graphicFrame>
      <p:pic>
        <p:nvPicPr>
          <p:cNvPr id="5" name="Picture 4" descr="Shape&#10;&#10;Description automatically generated">
            <a:extLst>
              <a:ext uri="{FF2B5EF4-FFF2-40B4-BE49-F238E27FC236}">
                <a16:creationId xmlns:a16="http://schemas.microsoft.com/office/drawing/2014/main" id="{77A15121-FE4C-BF7A-15B1-0EB5C23AA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720080" cy="429102"/>
          </a:xfrm>
          <a:prstGeom prst="rect">
            <a:avLst/>
          </a:prstGeom>
        </p:spPr>
      </p:pic>
      <p:pic>
        <p:nvPicPr>
          <p:cNvPr id="6" name="Picture 5" descr="Diagram&#10;&#10;Description automatically generated">
            <a:extLst>
              <a:ext uri="{FF2B5EF4-FFF2-40B4-BE49-F238E27FC236}">
                <a16:creationId xmlns:a16="http://schemas.microsoft.com/office/drawing/2014/main" id="{1803F9DD-ED00-21F7-5E55-F2119F6EB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7538"/>
            <a:ext cx="720080" cy="487390"/>
          </a:xfrm>
          <a:prstGeom prst="rect">
            <a:avLst/>
          </a:prstGeom>
        </p:spPr>
      </p:pic>
      <p:pic>
        <p:nvPicPr>
          <p:cNvPr id="7" name="Picture 43" descr="Flag of Senegal">
            <a:extLst>
              <a:ext uri="{FF2B5EF4-FFF2-40B4-BE49-F238E27FC236}">
                <a16:creationId xmlns:a16="http://schemas.microsoft.com/office/drawing/2014/main" id="{113A78EE-BA49-D3E2-2B72-26E4464D6A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11" y="3974066"/>
            <a:ext cx="715838" cy="477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Shape, rectangle&#10;&#10;Description automatically generated">
            <a:extLst>
              <a:ext uri="{FF2B5EF4-FFF2-40B4-BE49-F238E27FC236}">
                <a16:creationId xmlns:a16="http://schemas.microsoft.com/office/drawing/2014/main" id="{8BC0D96E-D96E-559B-0387-C54B9C3252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810" y="5102664"/>
            <a:ext cx="715838" cy="486673"/>
          </a:xfrm>
          <a:prstGeom prst="rect">
            <a:avLst/>
          </a:prstGeom>
        </p:spPr>
      </p:pic>
      <p:pic>
        <p:nvPicPr>
          <p:cNvPr id="9" name="Picture 44">
            <a:extLst>
              <a:ext uri="{FF2B5EF4-FFF2-40B4-BE49-F238E27FC236}">
                <a16:creationId xmlns:a16="http://schemas.microsoft.com/office/drawing/2014/main" id="{3F7E211F-9558-1F3D-CB6D-B8DF033533AD}"/>
              </a:ext>
            </a:extLst>
          </p:cNvPr>
          <p:cNvPicPr>
            <a:picLocks noChangeAspect="1"/>
          </p:cNvPicPr>
          <p:nvPr/>
        </p:nvPicPr>
        <p:blipFill>
          <a:blip r:embed="rId7" cstate="print">
            <a:extLst>
              <a:ext uri="{28A0092B-C50C-407E-A947-70E740481C1C}">
                <a14:useLocalDpi xmlns:a14="http://schemas.microsoft.com/office/drawing/2010/main" val="0"/>
              </a:ext>
            </a:extLst>
          </a:blip>
          <a:srcRect l="5060" r="5315"/>
          <a:stretch>
            <a:fillRect/>
          </a:stretch>
        </p:blipFill>
        <p:spPr bwMode="auto">
          <a:xfrm>
            <a:off x="1781597" y="1556791"/>
            <a:ext cx="637833" cy="429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6">
            <a:extLst>
              <a:ext uri="{FF2B5EF4-FFF2-40B4-BE49-F238E27FC236}">
                <a16:creationId xmlns:a16="http://schemas.microsoft.com/office/drawing/2014/main" id="{900C02F6-2511-30B1-FC66-F7F97B6CFF45}"/>
              </a:ext>
            </a:extLst>
          </p:cNvPr>
          <p:cNvPicPr>
            <a:picLocks noChangeAspect="1"/>
          </p:cNvPicPr>
          <p:nvPr/>
        </p:nvPicPr>
        <p:blipFill>
          <a:blip r:embed="rId8" cstate="print">
            <a:extLst>
              <a:ext uri="{28A0092B-C50C-407E-A947-70E740481C1C}">
                <a14:useLocalDpi xmlns:a14="http://schemas.microsoft.com/office/drawing/2010/main" val="0"/>
              </a:ext>
            </a:extLst>
          </a:blip>
          <a:srcRect l="5801" r="8632"/>
          <a:stretch>
            <a:fillRect/>
          </a:stretch>
        </p:blipFill>
        <p:spPr bwMode="auto">
          <a:xfrm>
            <a:off x="1777536" y="2764115"/>
            <a:ext cx="637834" cy="487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Background pattern&#10;&#10;Description automatically generated">
            <a:extLst>
              <a:ext uri="{FF2B5EF4-FFF2-40B4-BE49-F238E27FC236}">
                <a16:creationId xmlns:a16="http://schemas.microsoft.com/office/drawing/2014/main" id="{317238E9-00C2-CE64-A02C-E0E10CBDCB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7536" y="3970643"/>
            <a:ext cx="637833" cy="480476"/>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B904DC3-4DBC-634D-4990-355212E2E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102664"/>
            <a:ext cx="800999" cy="487390"/>
          </a:xfrm>
          <a:prstGeom prst="rect">
            <a:avLst/>
          </a:prstGeom>
        </p:spPr>
      </p:pic>
      <p:pic>
        <p:nvPicPr>
          <p:cNvPr id="14" name="Picture 68" descr="File:Flag of Argentina.svg">
            <a:extLst>
              <a:ext uri="{FF2B5EF4-FFF2-40B4-BE49-F238E27FC236}">
                <a16:creationId xmlns:a16="http://schemas.microsoft.com/office/drawing/2014/main" id="{29487CA9-52A1-F7AD-BB84-4F1F5D632660}"/>
              </a:ext>
            </a:extLst>
          </p:cNvPr>
          <p:cNvPicPr>
            <a:picLocks noChangeAspect="1"/>
          </p:cNvPicPr>
          <p:nvPr/>
        </p:nvPicPr>
        <p:blipFill>
          <a:blip r:embed="rId11" cstate="print">
            <a:extLst>
              <a:ext uri="{28A0092B-C50C-407E-A947-70E740481C1C}">
                <a14:useLocalDpi xmlns:a14="http://schemas.microsoft.com/office/drawing/2010/main" val="0"/>
              </a:ext>
            </a:extLst>
          </a:blip>
          <a:srcRect l="2618" r="3555"/>
          <a:stretch>
            <a:fillRect/>
          </a:stretch>
        </p:blipFill>
        <p:spPr bwMode="auto">
          <a:xfrm>
            <a:off x="2797379" y="1556791"/>
            <a:ext cx="720081" cy="429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7" descr="Flag of Saudi Arabia">
            <a:extLst>
              <a:ext uri="{FF2B5EF4-FFF2-40B4-BE49-F238E27FC236}">
                <a16:creationId xmlns:a16="http://schemas.microsoft.com/office/drawing/2014/main" id="{F9D69569-2D3E-B21F-0AB3-83A2D51562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7379" y="2764115"/>
            <a:ext cx="720081" cy="487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3DDC6DD-C0C9-DA14-D8E0-F0A8B87B4C43}"/>
              </a:ext>
            </a:extLst>
          </p:cNvPr>
          <p:cNvPicPr>
            <a:picLocks noChangeAspect="1"/>
          </p:cNvPicPr>
          <p:nvPr/>
        </p:nvPicPr>
        <p:blipFill>
          <a:blip r:embed="rId13" cstate="print">
            <a:extLst>
              <a:ext uri="{28A0092B-C50C-407E-A947-70E740481C1C}">
                <a14:useLocalDpi xmlns:a14="http://schemas.microsoft.com/office/drawing/2010/main" val="0"/>
              </a:ext>
            </a:extLst>
          </a:blip>
          <a:srcRect l="803" t="-2" r="-2" b="5511"/>
          <a:stretch>
            <a:fillRect/>
          </a:stretch>
        </p:blipFill>
        <p:spPr bwMode="auto">
          <a:xfrm>
            <a:off x="2801219" y="3971100"/>
            <a:ext cx="686922" cy="480019"/>
          </a:xfrm>
          <a:prstGeom prst="rect">
            <a:avLst/>
          </a:prstGeom>
          <a:noFill/>
          <a:ln w="9525">
            <a:solidFill>
              <a:schemeClr val="tx1">
                <a:lumMod val="100000"/>
                <a:lumOff val="0"/>
              </a:schemeClr>
            </a:solidFill>
            <a:miter lim="800000"/>
            <a:headEnd/>
            <a:tailEnd/>
          </a:ln>
        </p:spPr>
      </p:pic>
      <p:pic>
        <p:nvPicPr>
          <p:cNvPr id="17" name="Picture 59" descr="Flag of Poland">
            <a:extLst>
              <a:ext uri="{FF2B5EF4-FFF2-40B4-BE49-F238E27FC236}">
                <a16:creationId xmlns:a16="http://schemas.microsoft.com/office/drawing/2014/main" id="{B5FE0ABC-28B8-DDE1-5502-C1082703827F}"/>
              </a:ext>
            </a:extLst>
          </p:cNvPr>
          <p:cNvPicPr>
            <a:picLocks noChangeAspect="1"/>
          </p:cNvPicPr>
          <p:nvPr/>
        </p:nvPicPr>
        <p:blipFill>
          <a:blip r:embed="rId14" cstate="print">
            <a:extLst>
              <a:ext uri="{28A0092B-C50C-407E-A947-70E740481C1C}">
                <a14:useLocalDpi xmlns:a14="http://schemas.microsoft.com/office/drawing/2010/main" val="0"/>
              </a:ext>
            </a:extLst>
          </a:blip>
          <a:srcRect r="7068"/>
          <a:stretch>
            <a:fillRect/>
          </a:stretch>
        </p:blipFill>
        <p:spPr bwMode="auto">
          <a:xfrm>
            <a:off x="2797379" y="5102664"/>
            <a:ext cx="690762" cy="4866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54" descr="Flag of France">
            <a:extLst>
              <a:ext uri="{FF2B5EF4-FFF2-40B4-BE49-F238E27FC236}">
                <a16:creationId xmlns:a16="http://schemas.microsoft.com/office/drawing/2014/main" id="{C847323B-2BE3-8897-2B80-6B8B2EC4B22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2885" y="1556791"/>
            <a:ext cx="637833" cy="4246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B2136E4-6F32-82F5-4695-14ED9F742331}"/>
              </a:ext>
            </a:extLst>
          </p:cNvPr>
          <p:cNvPicPr>
            <a:picLocks noChangeAspect="1"/>
          </p:cNvPicPr>
          <p:nvPr/>
        </p:nvPicPr>
        <p:blipFill>
          <a:blip r:embed="rId16" cstate="print">
            <a:extLst>
              <a:ext uri="{28A0092B-C50C-407E-A947-70E740481C1C}">
                <a14:useLocalDpi xmlns:a14="http://schemas.microsoft.com/office/drawing/2010/main" val="0"/>
              </a:ext>
            </a:extLst>
          </a:blip>
          <a:srcRect t="4665" b="-2"/>
          <a:stretch>
            <a:fillRect/>
          </a:stretch>
        </p:blipFill>
        <p:spPr bwMode="auto">
          <a:xfrm>
            <a:off x="3872885" y="2764114"/>
            <a:ext cx="637833" cy="487391"/>
          </a:xfrm>
          <a:prstGeom prst="rect">
            <a:avLst/>
          </a:prstGeom>
          <a:noFill/>
          <a:ln w="9525">
            <a:solidFill>
              <a:schemeClr val="tx1">
                <a:lumMod val="100000"/>
                <a:lumOff val="0"/>
              </a:schemeClr>
            </a:solidFill>
            <a:miter lim="800000"/>
            <a:headEnd/>
            <a:tailEnd/>
          </a:ln>
        </p:spPr>
      </p:pic>
      <p:pic>
        <p:nvPicPr>
          <p:cNvPr id="20" name="Picture 51" descr="Red with a white cross that extends to the edges of the flag; the vertical part of the cross is shifted to the hoist side">
            <a:extLst>
              <a:ext uri="{FF2B5EF4-FFF2-40B4-BE49-F238E27FC236}">
                <a16:creationId xmlns:a16="http://schemas.microsoft.com/office/drawing/2014/main" id="{CE1A107A-C101-8EF2-A4CA-5ABEBECD4C72}"/>
              </a:ext>
            </a:extLst>
          </p:cNvPr>
          <p:cNvPicPr>
            <a:picLocks noChangeAspect="1"/>
          </p:cNvPicPr>
          <p:nvPr/>
        </p:nvPicPr>
        <p:blipFill>
          <a:blip r:embed="rId17" cstate="print">
            <a:extLst>
              <a:ext uri="{28A0092B-C50C-407E-A947-70E740481C1C}">
                <a14:useLocalDpi xmlns:a14="http://schemas.microsoft.com/office/drawing/2010/main" val="0"/>
              </a:ext>
            </a:extLst>
          </a:blip>
          <a:srcRect t="6772" b="4597"/>
          <a:stretch>
            <a:fillRect/>
          </a:stretch>
        </p:blipFill>
        <p:spPr bwMode="auto">
          <a:xfrm>
            <a:off x="3868084" y="3970643"/>
            <a:ext cx="642004" cy="480019"/>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C23188-8CA8-06EB-79D4-861F4F6AD6D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68083" y="5101945"/>
            <a:ext cx="637833" cy="486673"/>
          </a:xfrm>
          <a:prstGeom prst="rect">
            <a:avLst/>
          </a:prstGeom>
          <a:noFill/>
          <a:ln w="9525">
            <a:solidFill>
              <a:schemeClr val="tx1">
                <a:lumMod val="100000"/>
                <a:lumOff val="0"/>
              </a:schemeClr>
            </a:solidFill>
            <a:miter lim="800000"/>
            <a:headEnd/>
            <a:tailEnd/>
          </a:ln>
        </p:spPr>
      </p:pic>
      <p:pic>
        <p:nvPicPr>
          <p:cNvPr id="22" name="Picture 62" descr="Flag of Spain">
            <a:extLst>
              <a:ext uri="{FF2B5EF4-FFF2-40B4-BE49-F238E27FC236}">
                <a16:creationId xmlns:a16="http://schemas.microsoft.com/office/drawing/2014/main" id="{1BAB8B3C-554C-E858-CE02-8BD1C3AD5E4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72925" y="1536650"/>
            <a:ext cx="720081" cy="4447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6" descr="Flag of Costa Rica">
            <a:extLst>
              <a:ext uri="{FF2B5EF4-FFF2-40B4-BE49-F238E27FC236}">
                <a16:creationId xmlns:a16="http://schemas.microsoft.com/office/drawing/2014/main" id="{F21952B4-462C-7901-1D35-EF0995AB8077}"/>
              </a:ext>
            </a:extLst>
          </p:cNvPr>
          <p:cNvPicPr>
            <a:picLocks noChangeAspect="1"/>
          </p:cNvPicPr>
          <p:nvPr/>
        </p:nvPicPr>
        <p:blipFill>
          <a:blip r:embed="rId20" cstate="print">
            <a:extLst>
              <a:ext uri="{28A0092B-C50C-407E-A947-70E740481C1C}">
                <a14:useLocalDpi xmlns:a14="http://schemas.microsoft.com/office/drawing/2010/main" val="0"/>
              </a:ext>
            </a:extLst>
          </a:blip>
          <a:srcRect l="4192" r="5548"/>
          <a:stretch>
            <a:fillRect/>
          </a:stretch>
        </p:blipFill>
        <p:spPr bwMode="auto">
          <a:xfrm>
            <a:off x="4884606" y="2764114"/>
            <a:ext cx="720079" cy="488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75086D0-D411-0CDA-A15D-5A659CB08FE3}"/>
              </a:ext>
            </a:extLst>
          </p:cNvPr>
          <p:cNvPicPr>
            <a:picLocks noChangeAspect="1"/>
          </p:cNvPicPr>
          <p:nvPr/>
        </p:nvPicPr>
        <p:blipFill>
          <a:blip r:embed="rId21" cstate="print">
            <a:extLst>
              <a:ext uri="{28A0092B-C50C-407E-A947-70E740481C1C}">
                <a14:useLocalDpi xmlns:a14="http://schemas.microsoft.com/office/drawing/2010/main" val="0"/>
              </a:ext>
            </a:extLst>
          </a:blip>
          <a:srcRect l="2670" r="4977"/>
          <a:stretch>
            <a:fillRect/>
          </a:stretch>
        </p:blipFill>
        <p:spPr bwMode="auto">
          <a:xfrm>
            <a:off x="4900581" y="3970643"/>
            <a:ext cx="686922" cy="481582"/>
          </a:xfrm>
          <a:prstGeom prst="rect">
            <a:avLst/>
          </a:prstGeom>
          <a:noFill/>
          <a:ln w="9525">
            <a:solidFill>
              <a:schemeClr val="tx1">
                <a:lumMod val="100000"/>
                <a:lumOff val="0"/>
              </a:schemeClr>
            </a:solidFill>
            <a:miter lim="800000"/>
            <a:headEnd/>
            <a:tailEnd/>
          </a:ln>
        </p:spPr>
      </p:pic>
      <p:pic>
        <p:nvPicPr>
          <p:cNvPr id="25" name="Picture 24">
            <a:extLst>
              <a:ext uri="{FF2B5EF4-FFF2-40B4-BE49-F238E27FC236}">
                <a16:creationId xmlns:a16="http://schemas.microsoft.com/office/drawing/2014/main" id="{2E9CD2A9-3A2D-3BDD-7E83-2A416707F50D}"/>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92178" y="5101944"/>
            <a:ext cx="720080" cy="488109"/>
          </a:xfrm>
          <a:prstGeom prst="rect">
            <a:avLst/>
          </a:prstGeom>
          <a:noFill/>
          <a:ln w="9525">
            <a:solidFill>
              <a:schemeClr val="tx1">
                <a:lumMod val="100000"/>
                <a:lumOff val="0"/>
              </a:schemeClr>
            </a:solidFill>
            <a:miter lim="800000"/>
            <a:headEnd/>
            <a:tailEnd/>
          </a:ln>
        </p:spPr>
      </p:pic>
      <p:pic>
        <p:nvPicPr>
          <p:cNvPr id="26" name="Picture 48" descr="Flag of Belgium">
            <a:extLst>
              <a:ext uri="{FF2B5EF4-FFF2-40B4-BE49-F238E27FC236}">
                <a16:creationId xmlns:a16="http://schemas.microsoft.com/office/drawing/2014/main" id="{75AC4B06-953C-0228-5F00-D8307ADC1D5B}"/>
              </a:ext>
            </a:extLst>
          </p:cNvPr>
          <p:cNvPicPr>
            <a:picLocks noChangeAspect="1"/>
          </p:cNvPicPr>
          <p:nvPr/>
        </p:nvPicPr>
        <p:blipFill>
          <a:blip r:embed="rId23" cstate="print">
            <a:extLst>
              <a:ext uri="{28A0092B-C50C-407E-A947-70E740481C1C}">
                <a14:useLocalDpi xmlns:a14="http://schemas.microsoft.com/office/drawing/2010/main" val="0"/>
              </a:ext>
            </a:extLst>
          </a:blip>
          <a:srcRect t="11559" b="12373"/>
          <a:stretch>
            <a:fillRect/>
          </a:stretch>
        </p:blipFill>
        <p:spPr bwMode="auto">
          <a:xfrm>
            <a:off x="5917257" y="1536649"/>
            <a:ext cx="720081" cy="4447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descr="Icon&#10;&#10;Description automatically generated">
            <a:extLst>
              <a:ext uri="{FF2B5EF4-FFF2-40B4-BE49-F238E27FC236}">
                <a16:creationId xmlns:a16="http://schemas.microsoft.com/office/drawing/2014/main" id="{56308EFC-43D4-D7CC-B6DC-30D205E564D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30962" y="2763388"/>
            <a:ext cx="706376" cy="487391"/>
          </a:xfrm>
          <a:prstGeom prst="rect">
            <a:avLst/>
          </a:prstGeom>
        </p:spPr>
      </p:pic>
      <p:pic>
        <p:nvPicPr>
          <p:cNvPr id="28" name="Picture 41" descr="Flag of Morocco">
            <a:extLst>
              <a:ext uri="{FF2B5EF4-FFF2-40B4-BE49-F238E27FC236}">
                <a16:creationId xmlns:a16="http://schemas.microsoft.com/office/drawing/2014/main" id="{AB34A7A9-291C-8389-7B34-96CBA619AEC4}"/>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30963" y="3969917"/>
            <a:ext cx="706376" cy="4873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49" descr="Flag of Croatia.svg">
            <a:extLst>
              <a:ext uri="{FF2B5EF4-FFF2-40B4-BE49-F238E27FC236}">
                <a16:creationId xmlns:a16="http://schemas.microsoft.com/office/drawing/2014/main" id="{858BF60B-4AA7-C579-E889-BD2DAFCB91C5}"/>
              </a:ext>
            </a:extLst>
          </p:cNvPr>
          <p:cNvPicPr>
            <a:picLocks noChangeAspect="1"/>
          </p:cNvPicPr>
          <p:nvPr/>
        </p:nvPicPr>
        <p:blipFill>
          <a:blip r:embed="rId26" cstate="print">
            <a:extLst>
              <a:ext uri="{28A0092B-C50C-407E-A947-70E740481C1C}">
                <a14:useLocalDpi xmlns:a14="http://schemas.microsoft.com/office/drawing/2010/main" val="0"/>
              </a:ext>
            </a:extLst>
          </a:blip>
          <a:srcRect l="13200" r="11188"/>
          <a:stretch>
            <a:fillRect/>
          </a:stretch>
        </p:blipFill>
        <p:spPr bwMode="auto">
          <a:xfrm>
            <a:off x="5935485" y="5100509"/>
            <a:ext cx="703440" cy="488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BC5162C-61C7-133B-66CF-3B079379926A}"/>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86148" y="1536649"/>
            <a:ext cx="682195" cy="444796"/>
          </a:xfrm>
          <a:prstGeom prst="rect">
            <a:avLst/>
          </a:prstGeom>
          <a:noFill/>
          <a:ln w="9525">
            <a:solidFill>
              <a:schemeClr val="tx1">
                <a:lumMod val="100000"/>
                <a:lumOff val="0"/>
              </a:schemeClr>
            </a:solidFill>
            <a:miter lim="800000"/>
            <a:headEnd/>
            <a:tailEnd/>
          </a:ln>
        </p:spPr>
      </p:pic>
      <p:pic>
        <p:nvPicPr>
          <p:cNvPr id="32" name="Picture 61" descr="Flag of Serbia">
            <a:extLst>
              <a:ext uri="{FF2B5EF4-FFF2-40B4-BE49-F238E27FC236}">
                <a16:creationId xmlns:a16="http://schemas.microsoft.com/office/drawing/2014/main" id="{CE635322-AE23-57CE-000D-9A78D9A5C05E}"/>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979955" y="2761937"/>
            <a:ext cx="682196" cy="488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64" descr="Flag of Switzerland">
            <a:extLst>
              <a:ext uri="{FF2B5EF4-FFF2-40B4-BE49-F238E27FC236}">
                <a16:creationId xmlns:a16="http://schemas.microsoft.com/office/drawing/2014/main" id="{91FF7F6F-BEE9-222A-D259-F68D51FBF21C}"/>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88778" y="3969078"/>
            <a:ext cx="481627" cy="481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Icon&#10;&#10;Description automatically generated">
            <a:extLst>
              <a:ext uri="{FF2B5EF4-FFF2-40B4-BE49-F238E27FC236}">
                <a16:creationId xmlns:a16="http://schemas.microsoft.com/office/drawing/2014/main" id="{9D5E86F0-B6D7-FD1F-6500-01244A8D825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988778" y="5100509"/>
            <a:ext cx="673373" cy="488109"/>
          </a:xfrm>
          <a:prstGeom prst="rect">
            <a:avLst/>
          </a:prstGeom>
        </p:spPr>
      </p:pic>
      <p:pic>
        <p:nvPicPr>
          <p:cNvPr id="35" name="Picture 2" descr="Flag of Portugal.svg">
            <a:extLst>
              <a:ext uri="{FF2B5EF4-FFF2-40B4-BE49-F238E27FC236}">
                <a16:creationId xmlns:a16="http://schemas.microsoft.com/office/drawing/2014/main" id="{3748B2C3-C3CF-D7CB-F4C9-F4B8E1BFD753}"/>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017153" y="1531853"/>
            <a:ext cx="682195" cy="45439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A picture containing icon&#10;&#10;Description automatically generated">
            <a:extLst>
              <a:ext uri="{FF2B5EF4-FFF2-40B4-BE49-F238E27FC236}">
                <a16:creationId xmlns:a16="http://schemas.microsoft.com/office/drawing/2014/main" id="{F497918B-6A03-75B4-2379-29264442542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012608" y="2743656"/>
            <a:ext cx="682195" cy="506397"/>
          </a:xfrm>
          <a:prstGeom prst="rect">
            <a:avLst/>
          </a:prstGeom>
        </p:spPr>
      </p:pic>
      <p:pic>
        <p:nvPicPr>
          <p:cNvPr id="38" name="Picture 46">
            <a:extLst>
              <a:ext uri="{FF2B5EF4-FFF2-40B4-BE49-F238E27FC236}">
                <a16:creationId xmlns:a16="http://schemas.microsoft.com/office/drawing/2014/main" id="{18371064-A057-FE41-017A-AB1C8A535B1B}"/>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94446" y="5100509"/>
            <a:ext cx="734150" cy="488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71" descr="Flag of Uruguay">
            <a:extLst>
              <a:ext uri="{FF2B5EF4-FFF2-40B4-BE49-F238E27FC236}">
                <a16:creationId xmlns:a16="http://schemas.microsoft.com/office/drawing/2014/main" id="{77A8B262-D723-2895-25D2-AAF9BE2017DB}"/>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015455" y="3961885"/>
            <a:ext cx="734150" cy="4887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0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405607"/>
            <a:ext cx="8424862" cy="719137"/>
          </a:xfrm>
        </p:spPr>
        <p:txBody>
          <a:bodyPr/>
          <a:lstStyle/>
          <a:p>
            <a:r>
              <a:rPr lang="en-GB" altLang="en-US" sz="4400" dirty="0">
                <a:ea typeface="ＭＳ Ｐゴシック" pitchFamily="34" charset="-128"/>
              </a:rPr>
              <a:t>Time to think</a:t>
            </a:r>
            <a:endParaRPr lang="en-GB" altLang="en-US" sz="4800" dirty="0">
              <a:ea typeface="ＭＳ Ｐゴシック" pitchFamily="34" charset="-128"/>
            </a:endParaRPr>
          </a:p>
        </p:txBody>
      </p:sp>
      <p:sp>
        <p:nvSpPr>
          <p:cNvPr id="4" name="Title 1"/>
          <p:cNvSpPr txBox="1">
            <a:spLocks/>
          </p:cNvSpPr>
          <p:nvPr/>
        </p:nvSpPr>
        <p:spPr>
          <a:xfrm>
            <a:off x="395288" y="1412776"/>
            <a:ext cx="8229600" cy="3916363"/>
          </a:xfrm>
          <a:prstGeom prst="rect">
            <a:avLst/>
          </a:prstGeom>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marL="342900" indent="-342900">
              <a:spcAft>
                <a:spcPts val="600"/>
              </a:spcAft>
              <a:buFontTx/>
              <a:buChar char="•"/>
              <a:defRPr/>
            </a:pPr>
            <a:r>
              <a:rPr lang="en-GB" sz="3600" b="0" kern="0" dirty="0">
                <a:solidFill>
                  <a:schemeClr val="tx1"/>
                </a:solidFill>
                <a:latin typeface="+mn-lt"/>
              </a:rPr>
              <a:t>What differences do you notice between the countries?</a:t>
            </a:r>
          </a:p>
          <a:p>
            <a:pPr marL="342900" indent="-342900">
              <a:spcAft>
                <a:spcPts val="600"/>
              </a:spcAft>
              <a:buFontTx/>
              <a:buChar char="•"/>
              <a:defRPr/>
            </a:pPr>
            <a:r>
              <a:rPr lang="en-GB" sz="3600" b="0" kern="0" dirty="0">
                <a:solidFill>
                  <a:schemeClr val="tx1"/>
                </a:solidFill>
                <a:latin typeface="+mn-lt"/>
              </a:rPr>
              <a:t>Do any of the statistics surprise you? Which ones and why?</a:t>
            </a:r>
          </a:p>
          <a:p>
            <a:pPr marL="342900" indent="-342900">
              <a:spcAft>
                <a:spcPts val="600"/>
              </a:spcAft>
              <a:buFontTx/>
              <a:buChar char="•"/>
              <a:defRPr/>
            </a:pPr>
            <a:r>
              <a:rPr lang="en-GB" sz="3600" b="0" kern="0" dirty="0">
                <a:solidFill>
                  <a:schemeClr val="tx1"/>
                </a:solidFill>
                <a:latin typeface="+mn-lt"/>
              </a:rPr>
              <a:t>Do you notice any pattern between income and FIFA ranking? Why do you think this might be?</a:t>
            </a:r>
            <a:endParaRPr lang="en-GB" sz="4000" b="0" kern="0" dirty="0">
              <a:solidFill>
                <a:schemeClr val="tx1"/>
              </a:solidFill>
              <a:latin typeface="+mn-lt"/>
            </a:endParaRPr>
          </a:p>
        </p:txBody>
      </p:sp>
    </p:spTree>
    <p:extLst>
      <p:ext uri="{BB962C8B-B14F-4D97-AF65-F5344CB8AC3E}">
        <p14:creationId xmlns:p14="http://schemas.microsoft.com/office/powerpoint/2010/main" val="402801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477615"/>
            <a:ext cx="8229600" cy="719137"/>
          </a:xfrm>
          <a:prstGeom prst="rect">
            <a:avLst/>
          </a:prstGeom>
          <a:noFill/>
          <a:ln w="9525">
            <a:noFill/>
            <a:miter lim="800000"/>
            <a:headEnd/>
            <a:tailEnd/>
          </a:ln>
        </p:spPr>
        <p:txBody>
          <a:bodyPr anchor="ctr"/>
          <a:lstStyle/>
          <a:p>
            <a:pPr eaLnBrk="0" hangingPunct="0">
              <a:defRPr/>
            </a:pPr>
            <a:r>
              <a:rPr lang="en-GB" altLang="en-US" sz="4400" b="1" kern="0" dirty="0">
                <a:solidFill>
                  <a:srgbClr val="61A534"/>
                </a:solidFill>
                <a:latin typeface="+mj-lt"/>
                <a:ea typeface="ＭＳ Ｐゴシック"/>
                <a:cs typeface="ＭＳ Ｐゴシック"/>
              </a:rPr>
              <a:t>Questioning the data</a:t>
            </a:r>
          </a:p>
        </p:txBody>
      </p:sp>
      <p:sp>
        <p:nvSpPr>
          <p:cNvPr id="3" name="Title 1"/>
          <p:cNvSpPr txBox="1">
            <a:spLocks/>
          </p:cNvSpPr>
          <p:nvPr/>
        </p:nvSpPr>
        <p:spPr>
          <a:xfrm>
            <a:off x="251520" y="1528861"/>
            <a:ext cx="8721030" cy="3916363"/>
          </a:xfrm>
          <a:prstGeom prst="rect">
            <a:avLst/>
          </a:prstGeom>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marL="342900" indent="-342900">
              <a:spcAft>
                <a:spcPts val="600"/>
              </a:spcAft>
              <a:buFontTx/>
              <a:buChar char="•"/>
              <a:defRPr/>
            </a:pPr>
            <a:r>
              <a:rPr lang="en-GB" sz="2400" b="0" kern="0" dirty="0">
                <a:solidFill>
                  <a:schemeClr val="tx1"/>
                </a:solidFill>
                <a:latin typeface="+mn-lt"/>
              </a:rPr>
              <a:t>Which country has the highest average income per person?</a:t>
            </a:r>
          </a:p>
          <a:p>
            <a:pPr marL="342900" indent="-342900">
              <a:spcAft>
                <a:spcPts val="600"/>
              </a:spcAft>
              <a:buFontTx/>
              <a:buChar char="•"/>
              <a:defRPr/>
            </a:pPr>
            <a:r>
              <a:rPr lang="en-GB" sz="2400" b="0" kern="0" dirty="0">
                <a:solidFill>
                  <a:schemeClr val="tx1"/>
                </a:solidFill>
                <a:latin typeface="+mn-lt"/>
              </a:rPr>
              <a:t>Which country has the lowest average income per person?</a:t>
            </a:r>
          </a:p>
          <a:p>
            <a:pPr marL="342900" indent="-342900">
              <a:spcAft>
                <a:spcPts val="600"/>
              </a:spcAft>
              <a:buFontTx/>
              <a:buChar char="•"/>
              <a:defRPr/>
            </a:pPr>
            <a:r>
              <a:rPr lang="en-GB" sz="2400" b="0" kern="0" dirty="0">
                <a:solidFill>
                  <a:schemeClr val="tx1"/>
                </a:solidFill>
                <a:latin typeface="+mn-lt"/>
              </a:rPr>
              <a:t>Which country is the most equal?</a:t>
            </a:r>
          </a:p>
          <a:p>
            <a:pPr marL="342900" indent="-342900">
              <a:spcAft>
                <a:spcPts val="600"/>
              </a:spcAft>
              <a:buFontTx/>
              <a:buChar char="•"/>
              <a:defRPr/>
            </a:pPr>
            <a:r>
              <a:rPr lang="en-GB" sz="2400" b="0" kern="0" dirty="0">
                <a:solidFill>
                  <a:schemeClr val="tx1"/>
                </a:solidFill>
                <a:latin typeface="+mn-lt"/>
              </a:rPr>
              <a:t>Which countries are the most unequal?</a:t>
            </a:r>
          </a:p>
          <a:p>
            <a:pPr marL="342900" indent="-342900">
              <a:spcAft>
                <a:spcPts val="600"/>
              </a:spcAft>
              <a:buFontTx/>
              <a:buChar char="•"/>
              <a:defRPr/>
            </a:pPr>
            <a:r>
              <a:rPr lang="en-GB" sz="2400" b="0" kern="0" dirty="0">
                <a:solidFill>
                  <a:schemeClr val="tx1"/>
                </a:solidFill>
                <a:latin typeface="+mn-lt"/>
              </a:rPr>
              <a:t>Which country has the greatest chance of winning the World Cup in 2022?</a:t>
            </a:r>
          </a:p>
          <a:p>
            <a:pPr marL="342900" indent="-342900">
              <a:spcAft>
                <a:spcPts val="600"/>
              </a:spcAft>
              <a:buFontTx/>
              <a:buChar char="•"/>
              <a:defRPr/>
            </a:pPr>
            <a:r>
              <a:rPr lang="en-GB" sz="2400" b="0" kern="0" dirty="0">
                <a:solidFill>
                  <a:schemeClr val="tx1"/>
                </a:solidFill>
                <a:latin typeface="+mn-lt"/>
              </a:rPr>
              <a:t>Which country is least likely to win the World Cup in 2022?</a:t>
            </a:r>
          </a:p>
          <a:p>
            <a:pPr marL="342900" indent="-342900">
              <a:spcAft>
                <a:spcPts val="600"/>
              </a:spcAft>
              <a:buFontTx/>
              <a:buChar char="•"/>
              <a:defRPr/>
            </a:pPr>
            <a:r>
              <a:rPr lang="en-GB" sz="2400" b="0" kern="0" dirty="0">
                <a:solidFill>
                  <a:schemeClr val="tx1"/>
                </a:solidFill>
                <a:latin typeface="+mn-lt"/>
              </a:rPr>
              <a:t>What is the difference in average income per person between Switzerland and Senegal?</a:t>
            </a:r>
          </a:p>
        </p:txBody>
      </p:sp>
    </p:spTree>
    <p:extLst>
      <p:ext uri="{BB962C8B-B14F-4D97-AF65-F5344CB8AC3E}">
        <p14:creationId xmlns:p14="http://schemas.microsoft.com/office/powerpoint/2010/main" val="13439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719137"/>
          </a:xfrm>
          <a:prstGeom prst="rect">
            <a:avLst/>
          </a:prstGeom>
          <a:noFill/>
          <a:ln w="9525">
            <a:noFill/>
            <a:miter lim="800000"/>
            <a:headEnd/>
            <a:tailEnd/>
          </a:ln>
        </p:spPr>
        <p:txBody>
          <a:bodyPr anchor="ctr"/>
          <a:lstStyle/>
          <a:p>
            <a:pPr eaLnBrk="0" hangingPunct="0">
              <a:defRPr/>
            </a:pPr>
            <a:r>
              <a:rPr lang="en-GB" altLang="en-US" sz="4400" b="1" kern="0" dirty="0">
                <a:solidFill>
                  <a:srgbClr val="61A534"/>
                </a:solidFill>
                <a:latin typeface="+mj-lt"/>
                <a:ea typeface="ＭＳ Ｐゴシック"/>
                <a:cs typeface="ＭＳ Ｐゴシック"/>
              </a:rPr>
              <a:t>Thinking about maps</a:t>
            </a:r>
          </a:p>
        </p:txBody>
      </p:sp>
      <p:sp>
        <p:nvSpPr>
          <p:cNvPr id="3" name="Title 1"/>
          <p:cNvSpPr txBox="1">
            <a:spLocks/>
          </p:cNvSpPr>
          <p:nvPr/>
        </p:nvSpPr>
        <p:spPr>
          <a:xfrm>
            <a:off x="395536" y="2104925"/>
            <a:ext cx="8496944" cy="3916363"/>
          </a:xfrm>
          <a:prstGeom prst="rect">
            <a:avLst/>
          </a:prstGeom>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marL="342900" indent="-342900">
              <a:spcAft>
                <a:spcPts val="1200"/>
              </a:spcAft>
              <a:buFontTx/>
              <a:buChar char="•"/>
              <a:defRPr/>
            </a:pPr>
            <a:r>
              <a:rPr lang="en-GB" sz="3200" b="0" kern="0" dirty="0">
                <a:solidFill>
                  <a:schemeClr val="tx1"/>
                </a:solidFill>
                <a:latin typeface="+mn-lt"/>
              </a:rPr>
              <a:t>Does anything about your map surprise you? </a:t>
            </a:r>
          </a:p>
          <a:p>
            <a:pPr marL="342900" indent="-342900">
              <a:spcAft>
                <a:spcPts val="1200"/>
              </a:spcAft>
              <a:buFontTx/>
              <a:buChar char="•"/>
              <a:defRPr/>
            </a:pPr>
            <a:r>
              <a:rPr lang="en-GB" sz="3200" b="0" kern="0" dirty="0">
                <a:solidFill>
                  <a:schemeClr val="tx1"/>
                </a:solidFill>
                <a:latin typeface="+mn-lt"/>
              </a:rPr>
              <a:t>Where are the “richest” countries?</a:t>
            </a:r>
          </a:p>
          <a:p>
            <a:pPr marL="342900" indent="-342900">
              <a:spcAft>
                <a:spcPts val="1200"/>
              </a:spcAft>
              <a:buFontTx/>
              <a:buChar char="•"/>
              <a:defRPr/>
            </a:pPr>
            <a:r>
              <a:rPr lang="en-GB" sz="3200" b="0" kern="0" dirty="0">
                <a:solidFill>
                  <a:schemeClr val="tx1"/>
                </a:solidFill>
                <a:latin typeface="+mn-lt"/>
              </a:rPr>
              <a:t>Where are the countries with the highest FIFA rankings?</a:t>
            </a:r>
          </a:p>
          <a:p>
            <a:pPr marL="342900" indent="-342900">
              <a:spcAft>
                <a:spcPts val="1200"/>
              </a:spcAft>
              <a:buFontTx/>
              <a:buChar char="•"/>
              <a:defRPr/>
            </a:pPr>
            <a:r>
              <a:rPr lang="en-GB" sz="3200" b="0" kern="0" dirty="0">
                <a:solidFill>
                  <a:schemeClr val="tx1"/>
                </a:solidFill>
                <a:latin typeface="+mn-lt"/>
              </a:rPr>
              <a:t>What do you think might be the reasons for the differences between countries?</a:t>
            </a:r>
          </a:p>
          <a:p>
            <a:pPr marL="342900" indent="-342900">
              <a:spcAft>
                <a:spcPts val="1200"/>
              </a:spcAft>
              <a:buFontTx/>
              <a:buChar char="•"/>
              <a:defRPr/>
            </a:pPr>
            <a:r>
              <a:rPr lang="en-GB" sz="3200" b="0" kern="0" dirty="0">
                <a:solidFill>
                  <a:schemeClr val="tx1"/>
                </a:solidFill>
                <a:latin typeface="+mn-lt"/>
              </a:rPr>
              <a:t>Do you think these inequalities are fair?</a:t>
            </a:r>
          </a:p>
          <a:p>
            <a:pPr marL="342900" indent="-342900">
              <a:buFontTx/>
              <a:buChar char="•"/>
              <a:defRPr/>
            </a:pPr>
            <a:endParaRPr lang="en-GB" sz="4000" b="0" kern="0" dirty="0">
              <a:solidFill>
                <a:schemeClr val="tx1"/>
              </a:solidFill>
              <a:latin typeface="+mn-lt"/>
            </a:endParaRPr>
          </a:p>
        </p:txBody>
      </p:sp>
    </p:spTree>
    <p:extLst>
      <p:ext uri="{BB962C8B-B14F-4D97-AF65-F5344CB8AC3E}">
        <p14:creationId xmlns:p14="http://schemas.microsoft.com/office/powerpoint/2010/main" val="13439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525463"/>
            <a:ext cx="8713788" cy="3983037"/>
          </a:xfrm>
          <a:prstGeom prst="rect">
            <a:avLst/>
          </a:prstGeom>
          <a:noFill/>
          <a:ln>
            <a:noFill/>
          </a:ln>
          <a:effectLst/>
        </p:spPr>
        <p:txBody>
          <a:bodyPr lIns="90000" tIns="46800" rIns="90000" bIns="46800" anchor="ctr"/>
          <a:lstStyle/>
          <a:p>
            <a:pPr eaLnBrk="1" hangingPunct="1">
              <a:defRPr/>
            </a:pPr>
            <a:r>
              <a:rPr lang="en-US" sz="5400" b="1" kern="0" dirty="0">
                <a:solidFill>
                  <a:schemeClr val="bg1"/>
                </a:solidFill>
                <a:ea typeface="ＭＳ Ｐゴシック" charset="0"/>
                <a:cs typeface="Arial" pitchFamily="34" charset="0"/>
              </a:rPr>
              <a:t>Geography session</a:t>
            </a:r>
          </a:p>
          <a:p>
            <a:pPr eaLnBrk="1" hangingPunct="1">
              <a:defRPr/>
            </a:pPr>
            <a:br>
              <a:rPr lang="en-US" sz="6000" b="1" kern="0" dirty="0">
                <a:solidFill>
                  <a:srgbClr val="005DAB"/>
                </a:solidFill>
                <a:ea typeface="ＭＳ Ｐゴシック" charset="0"/>
                <a:cs typeface="Arial" pitchFamily="34" charset="0"/>
              </a:rPr>
            </a:br>
            <a:r>
              <a:rPr lang="en-US" sz="4400" b="1" kern="0" dirty="0">
                <a:solidFill>
                  <a:schemeClr val="bg1"/>
                </a:solidFill>
                <a:ea typeface="ＭＳ Ｐゴシック" charset="0"/>
                <a:cs typeface="Arial" pitchFamily="34" charset="0"/>
              </a:rPr>
              <a:t>Mapping the differences</a:t>
            </a:r>
          </a:p>
        </p:txBody>
      </p:sp>
    </p:spTree>
    <p:extLst>
      <p:ext uri="{BB962C8B-B14F-4D97-AF65-F5344CB8AC3E}">
        <p14:creationId xmlns:p14="http://schemas.microsoft.com/office/powerpoint/2010/main" val="204162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939949" y="260648"/>
            <a:ext cx="8229600" cy="719137"/>
          </a:xfrm>
          <a:prstGeom prst="rect">
            <a:avLst/>
          </a:prstGeom>
          <a:noFill/>
          <a:ln w="9525">
            <a:noFill/>
            <a:miter lim="800000"/>
            <a:headEnd/>
            <a:tailEnd/>
          </a:ln>
        </p:spPr>
        <p:txBody>
          <a:bodyPr anchor="ctr"/>
          <a:lstStyle/>
          <a:p>
            <a:pPr eaLnBrk="0" hangingPunct="0">
              <a:defRPr/>
            </a:pPr>
            <a:r>
              <a:rPr lang="en-GB" altLang="en-US" sz="4400" b="1" kern="0" dirty="0">
                <a:solidFill>
                  <a:srgbClr val="61A534"/>
                </a:solidFill>
                <a:latin typeface="+mj-lt"/>
                <a:ea typeface="ＭＳ Ｐゴシック"/>
                <a:cs typeface="ＭＳ Ｐゴシック"/>
              </a:rPr>
              <a:t>Average income per person</a:t>
            </a:r>
          </a:p>
        </p:txBody>
      </p:sp>
      <p:pic>
        <p:nvPicPr>
          <p:cNvPr id="4" name="Picture 3" descr="Map&#10;&#10;Description automatically generated">
            <a:extLst>
              <a:ext uri="{FF2B5EF4-FFF2-40B4-BE49-F238E27FC236}">
                <a16:creationId xmlns:a16="http://schemas.microsoft.com/office/drawing/2014/main" id="{2E841553-EC9F-0424-4228-825A24FB8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516"/>
            <a:ext cx="9144000" cy="4612968"/>
          </a:xfrm>
          <a:prstGeom prst="rect">
            <a:avLst/>
          </a:prstGeom>
        </p:spPr>
      </p:pic>
      <p:sp>
        <p:nvSpPr>
          <p:cNvPr id="5" name="TextBox 4">
            <a:extLst>
              <a:ext uri="{FF2B5EF4-FFF2-40B4-BE49-F238E27FC236}">
                <a16:creationId xmlns:a16="http://schemas.microsoft.com/office/drawing/2014/main" id="{9DC169AD-F66E-B597-15CF-13621BD8E525}"/>
              </a:ext>
            </a:extLst>
          </p:cNvPr>
          <p:cNvSpPr txBox="1"/>
          <p:nvPr/>
        </p:nvSpPr>
        <p:spPr>
          <a:xfrm>
            <a:off x="441995" y="5373216"/>
            <a:ext cx="4906888" cy="1323439"/>
          </a:xfrm>
          <a:prstGeom prst="rect">
            <a:avLst/>
          </a:prstGeom>
          <a:noFill/>
        </p:spPr>
        <p:txBody>
          <a:bodyPr wrap="square" rtlCol="0">
            <a:spAutoFit/>
          </a:bodyPr>
          <a:lstStyle/>
          <a:p>
            <a:r>
              <a:rPr lang="en-GB" sz="1600" u="sng" dirty="0"/>
              <a:t>Key</a:t>
            </a:r>
          </a:p>
          <a:p>
            <a:r>
              <a:rPr lang="en-GB" sz="1600" dirty="0">
                <a:solidFill>
                  <a:srgbClr val="7030A0"/>
                </a:solidFill>
              </a:rPr>
              <a:t>Low income</a:t>
            </a:r>
          </a:p>
          <a:p>
            <a:r>
              <a:rPr lang="en-GB" sz="1600" dirty="0">
                <a:solidFill>
                  <a:srgbClr val="CC66FF"/>
                </a:solidFill>
              </a:rPr>
              <a:t>Lower middle income</a:t>
            </a:r>
          </a:p>
          <a:p>
            <a:r>
              <a:rPr lang="en-GB" sz="1600" dirty="0">
                <a:solidFill>
                  <a:srgbClr val="92D050"/>
                </a:solidFill>
              </a:rPr>
              <a:t>Upper middle income</a:t>
            </a:r>
          </a:p>
          <a:p>
            <a:r>
              <a:rPr lang="en-GB" sz="1600" dirty="0">
                <a:solidFill>
                  <a:schemeClr val="bg2"/>
                </a:solidFill>
              </a:rPr>
              <a:t>High income</a:t>
            </a:r>
          </a:p>
        </p:txBody>
      </p:sp>
    </p:spTree>
    <p:extLst>
      <p:ext uri="{BB962C8B-B14F-4D97-AF65-F5344CB8AC3E}">
        <p14:creationId xmlns:p14="http://schemas.microsoft.com/office/powerpoint/2010/main" val="203799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ewsoftheworld.net/wp-content/uploads/2014/07/WorldCup2014NumberOfMat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8316416" cy="3703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715250" cy="719137"/>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defRPr/>
            </a:pPr>
            <a:r>
              <a:rPr lang="en-GB" sz="4400" kern="0" dirty="0"/>
              <a:t>Where in the world?</a:t>
            </a:r>
          </a:p>
        </p:txBody>
      </p:sp>
      <p:sp>
        <p:nvSpPr>
          <p:cNvPr id="7173" name="TextBox 4"/>
          <p:cNvSpPr txBox="1">
            <a:spLocks noChangeArrowheads="1"/>
          </p:cNvSpPr>
          <p:nvPr/>
        </p:nvSpPr>
        <p:spPr bwMode="auto">
          <a:xfrm>
            <a:off x="3486150" y="1573213"/>
            <a:ext cx="828675" cy="400050"/>
          </a:xfrm>
          <a:prstGeom prst="rect">
            <a:avLst/>
          </a:prstGeom>
          <a:noFill/>
          <a:ln w="9525">
            <a:noFill/>
            <a:miter lim="800000"/>
            <a:headEnd/>
            <a:tailEnd/>
          </a:ln>
        </p:spPr>
        <p:txBody>
          <a:bodyPr>
            <a:spAutoFit/>
          </a:bodyPr>
          <a:lstStyle/>
          <a:p>
            <a:r>
              <a:rPr lang="en-GB" altLang="en-US" sz="2000" b="1">
                <a:solidFill>
                  <a:srgbClr val="7030A0"/>
                </a:solidFill>
              </a:rPr>
              <a:t>UK</a:t>
            </a:r>
          </a:p>
        </p:txBody>
      </p:sp>
      <p:sp>
        <p:nvSpPr>
          <p:cNvPr id="7174" name="TextBox 6"/>
          <p:cNvSpPr txBox="1">
            <a:spLocks noChangeArrowheads="1"/>
          </p:cNvSpPr>
          <p:nvPr/>
        </p:nvSpPr>
        <p:spPr bwMode="auto">
          <a:xfrm>
            <a:off x="1490663" y="3640138"/>
            <a:ext cx="755650" cy="400050"/>
          </a:xfrm>
          <a:prstGeom prst="rect">
            <a:avLst/>
          </a:prstGeom>
          <a:noFill/>
          <a:ln w="9525">
            <a:noFill/>
            <a:miter lim="800000"/>
            <a:headEnd/>
            <a:tailEnd/>
          </a:ln>
        </p:spPr>
        <p:txBody>
          <a:bodyPr>
            <a:spAutoFit/>
          </a:bodyPr>
          <a:lstStyle/>
          <a:p>
            <a:r>
              <a:rPr lang="en-GB" altLang="en-US" sz="2000" b="1">
                <a:solidFill>
                  <a:srgbClr val="7030A0"/>
                </a:solidFill>
              </a:rPr>
              <a:t>Peru</a:t>
            </a:r>
          </a:p>
        </p:txBody>
      </p:sp>
      <p:sp>
        <p:nvSpPr>
          <p:cNvPr id="7175" name="TextBox 7"/>
          <p:cNvSpPr txBox="1">
            <a:spLocks noChangeArrowheads="1"/>
          </p:cNvSpPr>
          <p:nvPr/>
        </p:nvSpPr>
        <p:spPr bwMode="auto">
          <a:xfrm>
            <a:off x="7451725" y="2409825"/>
            <a:ext cx="1362075" cy="400050"/>
          </a:xfrm>
          <a:prstGeom prst="rect">
            <a:avLst/>
          </a:prstGeom>
          <a:noFill/>
          <a:ln w="9525">
            <a:noFill/>
            <a:miter lim="800000"/>
            <a:headEnd/>
            <a:tailEnd/>
          </a:ln>
        </p:spPr>
        <p:txBody>
          <a:bodyPr>
            <a:spAutoFit/>
          </a:bodyPr>
          <a:lstStyle/>
          <a:p>
            <a:r>
              <a:rPr lang="en-GB" altLang="en-US" sz="2000" b="1">
                <a:solidFill>
                  <a:srgbClr val="7030A0"/>
                </a:solidFill>
              </a:rPr>
              <a:t>Viet Nam</a:t>
            </a:r>
          </a:p>
        </p:txBody>
      </p:sp>
      <p:sp>
        <p:nvSpPr>
          <p:cNvPr id="7176" name="TextBox 8"/>
          <p:cNvSpPr txBox="1">
            <a:spLocks noChangeArrowheads="1"/>
          </p:cNvSpPr>
          <p:nvPr/>
        </p:nvSpPr>
        <p:spPr bwMode="auto">
          <a:xfrm>
            <a:off x="3779838" y="3440113"/>
            <a:ext cx="1296987" cy="400050"/>
          </a:xfrm>
          <a:prstGeom prst="rect">
            <a:avLst/>
          </a:prstGeom>
          <a:noFill/>
          <a:ln w="9525">
            <a:noFill/>
            <a:miter lim="800000"/>
            <a:headEnd/>
            <a:tailEnd/>
          </a:ln>
        </p:spPr>
        <p:txBody>
          <a:bodyPr>
            <a:spAutoFit/>
          </a:bodyPr>
          <a:lstStyle/>
          <a:p>
            <a:r>
              <a:rPr lang="en-GB" altLang="en-US" sz="2000" b="1">
                <a:solidFill>
                  <a:srgbClr val="7030A0"/>
                </a:solidFill>
              </a:rPr>
              <a:t>Ethiopia</a:t>
            </a:r>
          </a:p>
        </p:txBody>
      </p:sp>
      <p:sp>
        <p:nvSpPr>
          <p:cNvPr id="7177" name="TextBox 9"/>
          <p:cNvSpPr txBox="1">
            <a:spLocks noChangeArrowheads="1"/>
          </p:cNvSpPr>
          <p:nvPr/>
        </p:nvSpPr>
        <p:spPr bwMode="auto">
          <a:xfrm>
            <a:off x="5778500" y="3357563"/>
            <a:ext cx="827088" cy="400050"/>
          </a:xfrm>
          <a:prstGeom prst="rect">
            <a:avLst/>
          </a:prstGeom>
          <a:noFill/>
          <a:ln w="9525">
            <a:noFill/>
            <a:miter lim="800000"/>
            <a:headEnd/>
            <a:tailEnd/>
          </a:ln>
        </p:spPr>
        <p:txBody>
          <a:bodyPr>
            <a:spAutoFit/>
          </a:bodyPr>
          <a:lstStyle/>
          <a:p>
            <a:r>
              <a:rPr lang="en-GB" altLang="en-US" sz="2000" b="1">
                <a:solidFill>
                  <a:srgbClr val="7030A0"/>
                </a:solidFill>
              </a:rPr>
              <a:t>India</a:t>
            </a:r>
          </a:p>
        </p:txBody>
      </p:sp>
      <p:pic>
        <p:nvPicPr>
          <p:cNvPr id="6154" name="Picture 4" descr="GA_REMapEckertIV"/>
          <p:cNvPicPr>
            <a:picLocks noChangeAspect="1" noChangeArrowheads="1"/>
          </p:cNvPicPr>
          <p:nvPr/>
        </p:nvPicPr>
        <p:blipFill>
          <a:blip r:embed="rId3" cstate="print"/>
          <a:srcRect/>
          <a:stretch>
            <a:fillRect/>
          </a:stretch>
        </p:blipFill>
        <p:spPr bwMode="auto">
          <a:xfrm>
            <a:off x="293688" y="1125538"/>
            <a:ext cx="8556625" cy="4311650"/>
          </a:xfrm>
          <a:prstGeom prst="rect">
            <a:avLst/>
          </a:prstGeom>
          <a:noFill/>
          <a:ln w="9525">
            <a:noFill/>
            <a:miter lim="800000"/>
            <a:headEnd/>
            <a:tailEnd/>
          </a:ln>
        </p:spPr>
      </p:pic>
      <p:cxnSp>
        <p:nvCxnSpPr>
          <p:cNvPr id="20" name="Straight Arrow Connector 19"/>
          <p:cNvCxnSpPr/>
          <p:nvPr/>
        </p:nvCxnSpPr>
        <p:spPr bwMode="auto">
          <a:xfrm flipV="1">
            <a:off x="3851920" y="1700808"/>
            <a:ext cx="625475" cy="331787"/>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bwMode="auto">
          <a:xfrm flipH="1" flipV="1">
            <a:off x="5771629" y="2483099"/>
            <a:ext cx="161652" cy="559643"/>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153" name="TextBox 30"/>
          <p:cNvSpPr txBox="1">
            <a:spLocks noChangeArrowheads="1"/>
          </p:cNvSpPr>
          <p:nvPr/>
        </p:nvSpPr>
        <p:spPr bwMode="auto">
          <a:xfrm>
            <a:off x="179388" y="5590401"/>
            <a:ext cx="8208962" cy="430887"/>
          </a:xfrm>
          <a:prstGeom prst="rect">
            <a:avLst/>
          </a:prstGeom>
          <a:noFill/>
          <a:ln w="9525">
            <a:noFill/>
            <a:miter lim="800000"/>
            <a:headEnd/>
            <a:tailEnd/>
          </a:ln>
        </p:spPr>
        <p:txBody>
          <a:bodyPr>
            <a:spAutoFit/>
          </a:bodyPr>
          <a:lstStyle/>
          <a:p>
            <a:r>
              <a:rPr lang="en-GB" altLang="en-US" sz="2200" b="1" dirty="0">
                <a:solidFill>
                  <a:srgbClr val="61A534"/>
                </a:solidFill>
              </a:rPr>
              <a:t>Can you locate the UK and Qatar on a world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sp>
        <p:nvSpPr>
          <p:cNvPr id="40" name="Rectangle 1"/>
          <p:cNvSpPr>
            <a:spLocks noChangeArrowheads="1"/>
          </p:cNvSpPr>
          <p:nvPr/>
        </p:nvSpPr>
        <p:spPr bwMode="auto">
          <a:xfrm>
            <a:off x="1565548" y="1096800"/>
            <a:ext cx="6012904" cy="1077218"/>
          </a:xfrm>
          <a:prstGeom prst="rect">
            <a:avLst/>
          </a:prstGeom>
          <a:noFill/>
          <a:ln>
            <a:noFill/>
          </a:ln>
        </p:spPr>
        <p:txBody>
          <a:bodyPr wrap="square">
            <a:spAutoFit/>
          </a:bodyPr>
          <a:lstStyle/>
          <a:p>
            <a:pPr eaLnBrk="1" hangingPunct="1">
              <a:spcAft>
                <a:spcPts val="1800"/>
              </a:spcAft>
              <a:defRPr/>
            </a:pPr>
            <a:r>
              <a:rPr lang="en-US" sz="3200" b="1" dirty="0">
                <a:solidFill>
                  <a:srgbClr val="61A534"/>
                </a:solidFill>
                <a:latin typeface="Arial" charset="0"/>
                <a:ea typeface="ＭＳ Ｐゴシック" charset="0"/>
                <a:cs typeface="ＭＳ Ｐゴシック" charset="0"/>
              </a:rPr>
              <a:t>There are 32 countries taking part in the World Cup</a:t>
            </a:r>
            <a:r>
              <a:rPr lang="en-US" sz="3000" dirty="0">
                <a:solidFill>
                  <a:srgbClr val="61A534"/>
                </a:solidFill>
                <a:latin typeface="Arial" charset="0"/>
                <a:ea typeface="ＭＳ Ｐゴシック" charset="0"/>
                <a:cs typeface="ＭＳ Ｐゴシック" charset="0"/>
              </a:rPr>
              <a:t>. </a:t>
            </a:r>
          </a:p>
        </p:txBody>
      </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4" name="Picture 3" descr="A map of the world&#10;&#10;Description automatically generated with low confidence">
            <a:extLst>
              <a:ext uri="{FF2B5EF4-FFF2-40B4-BE49-F238E27FC236}">
                <a16:creationId xmlns:a16="http://schemas.microsoft.com/office/drawing/2014/main" id="{BDF7E4B9-4716-DE06-1343-0AC5D7A41054}"/>
              </a:ext>
            </a:extLst>
          </p:cNvPr>
          <p:cNvPicPr>
            <a:picLocks noChangeAspect="1"/>
          </p:cNvPicPr>
          <p:nvPr/>
        </p:nvPicPr>
        <p:blipFill rotWithShape="1">
          <a:blip r:embed="rId30">
            <a:extLst>
              <a:ext uri="{28A0092B-C50C-407E-A947-70E740481C1C}">
                <a14:useLocalDpi xmlns:a14="http://schemas.microsoft.com/office/drawing/2010/main" val="0"/>
              </a:ext>
            </a:extLst>
          </a:blip>
          <a:srcRect t="1745"/>
          <a:stretch/>
        </p:blipFill>
        <p:spPr>
          <a:xfrm>
            <a:off x="1195368" y="2312122"/>
            <a:ext cx="6736236" cy="2916349"/>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pic>
        <p:nvPicPr>
          <p:cNvPr id="8" name="Picture 7" descr="Shape, rectangle&#10;&#10;Description automatically generated">
            <a:extLst>
              <a:ext uri="{FF2B5EF4-FFF2-40B4-BE49-F238E27FC236}">
                <a16:creationId xmlns:a16="http://schemas.microsoft.com/office/drawing/2014/main" id="{F8385379-2BDF-E1CC-7106-6C55C5059055}"/>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Tree>
    <p:extLst>
      <p:ext uri="{BB962C8B-B14F-4D97-AF65-F5344CB8AC3E}">
        <p14:creationId xmlns:p14="http://schemas.microsoft.com/office/powerpoint/2010/main" val="343076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sp>
        <p:nvSpPr>
          <p:cNvPr id="2" name="Rectangle 1">
            <a:extLst>
              <a:ext uri="{FF2B5EF4-FFF2-40B4-BE49-F238E27FC236}">
                <a16:creationId xmlns:a16="http://schemas.microsoft.com/office/drawing/2014/main" id="{548A228E-7231-4975-1537-1DE7F3FA864A}"/>
              </a:ext>
            </a:extLst>
          </p:cNvPr>
          <p:cNvSpPr>
            <a:spLocks noChangeArrowheads="1"/>
          </p:cNvSpPr>
          <p:nvPr/>
        </p:nvSpPr>
        <p:spPr bwMode="auto">
          <a:xfrm>
            <a:off x="1295400" y="1495231"/>
            <a:ext cx="6553200" cy="3877985"/>
          </a:xfrm>
          <a:prstGeom prst="rect">
            <a:avLst/>
          </a:prstGeom>
          <a:noFill/>
          <a:ln>
            <a:noFill/>
          </a:ln>
        </p:spPr>
        <p:txBody>
          <a:bodyPr>
            <a:spAutoFit/>
          </a:bodyPr>
          <a:lstStyle/>
          <a:p>
            <a:pPr marL="457200" indent="-457200" eaLnBrk="1" hangingPunct="1">
              <a:spcAft>
                <a:spcPts val="1800"/>
              </a:spcAft>
              <a:buFont typeface="Arial"/>
              <a:buChar char="•"/>
              <a:defRPr/>
            </a:pPr>
            <a:r>
              <a:rPr lang="en-US" sz="3600" dirty="0">
                <a:latin typeface="Arial" charset="0"/>
                <a:ea typeface="ＭＳ Ｐゴシック" charset="0"/>
                <a:cs typeface="ＭＳ Ｐゴシック" charset="0"/>
              </a:rPr>
              <a:t>What links do we have with these countries?</a:t>
            </a:r>
          </a:p>
          <a:p>
            <a:pPr marL="457200" indent="-457200" eaLnBrk="1" hangingPunct="1">
              <a:spcAft>
                <a:spcPts val="1800"/>
              </a:spcAft>
              <a:buFont typeface="Arial"/>
              <a:buChar char="•"/>
              <a:defRPr/>
            </a:pPr>
            <a:r>
              <a:rPr lang="en-US" sz="3600" dirty="0">
                <a:latin typeface="Arial" charset="0"/>
                <a:ea typeface="ＭＳ Ｐゴシック" charset="0"/>
                <a:cs typeface="ＭＳ Ｐゴシック" charset="0"/>
              </a:rPr>
              <a:t>What similarities do these countries have?</a:t>
            </a:r>
          </a:p>
          <a:p>
            <a:pPr marL="457200" indent="-457200" eaLnBrk="1" hangingPunct="1">
              <a:spcAft>
                <a:spcPts val="1800"/>
              </a:spcAft>
              <a:buFont typeface="Arial"/>
              <a:buChar char="•"/>
              <a:defRPr/>
            </a:pPr>
            <a:r>
              <a:rPr lang="en-US" sz="3600" dirty="0">
                <a:latin typeface="Arial" charset="0"/>
                <a:ea typeface="ＭＳ Ｐゴシック" charset="0"/>
                <a:cs typeface="ＭＳ Ｐゴシック" charset="0"/>
              </a:rPr>
              <a:t>What differences are there between these countries? </a:t>
            </a:r>
          </a:p>
        </p:txBody>
      </p:sp>
      <p:pic>
        <p:nvPicPr>
          <p:cNvPr id="4" name="Picture 3" descr="Shape, rectangle&#10;&#10;Description automatically generated">
            <a:extLst>
              <a:ext uri="{FF2B5EF4-FFF2-40B4-BE49-F238E27FC236}">
                <a16:creationId xmlns:a16="http://schemas.microsoft.com/office/drawing/2014/main" id="{46102942-56EA-F619-0264-7853A19BB3F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Tree>
    <p:extLst>
      <p:ext uri="{BB962C8B-B14F-4D97-AF65-F5344CB8AC3E}">
        <p14:creationId xmlns:p14="http://schemas.microsoft.com/office/powerpoint/2010/main" val="406920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graphicFrame>
        <p:nvGraphicFramePr>
          <p:cNvPr id="4" name="Table 3">
            <a:extLst>
              <a:ext uri="{FF2B5EF4-FFF2-40B4-BE49-F238E27FC236}">
                <a16:creationId xmlns:a16="http://schemas.microsoft.com/office/drawing/2014/main" id="{6DB924C3-55CC-1C8C-96BD-D1D10B747035}"/>
              </a:ext>
            </a:extLst>
          </p:cNvPr>
          <p:cNvGraphicFramePr>
            <a:graphicFrameLocks noGrp="1"/>
          </p:cNvGraphicFramePr>
          <p:nvPr>
            <p:extLst>
              <p:ext uri="{D42A27DB-BD31-4B8C-83A1-F6EECF244321}">
                <p14:modId xmlns:p14="http://schemas.microsoft.com/office/powerpoint/2010/main" val="984197790"/>
              </p:ext>
            </p:extLst>
          </p:nvPr>
        </p:nvGraphicFramePr>
        <p:xfrm>
          <a:off x="1360126" y="1518328"/>
          <a:ext cx="6423748" cy="3821344"/>
        </p:xfrm>
        <a:graphic>
          <a:graphicData uri="http://schemas.openxmlformats.org/drawingml/2006/table">
            <a:tbl>
              <a:tblPr firstRow="1" firstCol="1" bandRow="1"/>
              <a:tblGrid>
                <a:gridCol w="1605937">
                  <a:extLst>
                    <a:ext uri="{9D8B030D-6E8A-4147-A177-3AD203B41FA5}">
                      <a16:colId xmlns:a16="http://schemas.microsoft.com/office/drawing/2014/main" val="2581804354"/>
                    </a:ext>
                  </a:extLst>
                </a:gridCol>
                <a:gridCol w="1605937">
                  <a:extLst>
                    <a:ext uri="{9D8B030D-6E8A-4147-A177-3AD203B41FA5}">
                      <a16:colId xmlns:a16="http://schemas.microsoft.com/office/drawing/2014/main" val="164426466"/>
                    </a:ext>
                  </a:extLst>
                </a:gridCol>
                <a:gridCol w="1605937">
                  <a:extLst>
                    <a:ext uri="{9D8B030D-6E8A-4147-A177-3AD203B41FA5}">
                      <a16:colId xmlns:a16="http://schemas.microsoft.com/office/drawing/2014/main" val="31344520"/>
                    </a:ext>
                  </a:extLst>
                </a:gridCol>
                <a:gridCol w="1605937">
                  <a:extLst>
                    <a:ext uri="{9D8B030D-6E8A-4147-A177-3AD203B41FA5}">
                      <a16:colId xmlns:a16="http://schemas.microsoft.com/office/drawing/2014/main" val="4206892350"/>
                    </a:ext>
                  </a:extLst>
                </a:gridCol>
              </a:tblGrid>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Wales</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Australia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Brazil</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Belgium</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305766"/>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Netherlands</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Denmark</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Costa Rica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England</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75407"/>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Saudi Arabia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France</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Serbia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Ecuador</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499620"/>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Canada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USA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Switzerland</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Tunisia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170317"/>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IR Iran</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Argentina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Germany</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Qatar</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886911"/>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Morocco</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Croatia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Mexico</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Japan</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05111"/>
                  </a:ext>
                </a:extLst>
              </a:tr>
              <a:tr h="477668">
                <a:tc>
                  <a:txBody>
                    <a:bodyPr/>
                    <a:lstStyle/>
                    <a:p>
                      <a:pPr algn="ctr" fontAlgn="base">
                        <a:lnSpc>
                          <a:spcPct val="106000"/>
                        </a:lnSpc>
                      </a:pPr>
                      <a:r>
                        <a:rPr lang="en-GB" sz="2000" kern="1200">
                          <a:solidFill>
                            <a:schemeClr val="tx1"/>
                          </a:solidFill>
                          <a:effectLst/>
                          <a:latin typeface="Arial" panose="020B0604020202020204" pitchFamily="34" charset="0"/>
                          <a:ea typeface="Calibri" panose="020F0502020204030204" pitchFamily="34" charset="0"/>
                        </a:rPr>
                        <a:t>Portugal</a:t>
                      </a:r>
                      <a:endParaRPr lang="en-GB" sz="105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Uruguay</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a:solidFill>
                            <a:schemeClr val="tx1"/>
                          </a:solidFill>
                          <a:effectLst/>
                          <a:latin typeface="Arial" panose="020B0604020202020204" pitchFamily="34" charset="0"/>
                          <a:ea typeface="Calibri" panose="020F0502020204030204" pitchFamily="34" charset="0"/>
                        </a:rPr>
                        <a:t>South Korea</a:t>
                      </a:r>
                      <a:endParaRPr lang="en-GB" sz="105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Poland</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350255"/>
                  </a:ext>
                </a:extLst>
              </a:tr>
              <a:tr h="477668">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Spain</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Cameroon</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Times New Roman" panose="02020603050405020304" pitchFamily="18" charset="0"/>
                        </a:rPr>
                        <a:t>Ghana</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pPr>
                      <a:r>
                        <a:rPr lang="en-GB" sz="2000" kern="1200" dirty="0">
                          <a:solidFill>
                            <a:schemeClr val="tx1"/>
                          </a:solidFill>
                          <a:effectLst/>
                          <a:latin typeface="Arial" panose="020B0604020202020204" pitchFamily="34" charset="0"/>
                          <a:ea typeface="Calibri" panose="020F0502020204030204" pitchFamily="34" charset="0"/>
                        </a:rPr>
                        <a:t>Senegal</a:t>
                      </a:r>
                      <a:endParaRPr lang="en-GB" sz="1050" dirty="0">
                        <a:solidFill>
                          <a:schemeClr val="tx1"/>
                        </a:solidFill>
                        <a:effectLst/>
                        <a:latin typeface="Calibri" panose="020F0502020204030204" pitchFamily="34" charset="0"/>
                        <a:ea typeface="Times New Roman" panose="02020603050405020304" pitchFamily="18" charset="0"/>
                      </a:endParaRPr>
                    </a:p>
                  </a:txBody>
                  <a:tcPr marL="67870" marR="67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697031"/>
                  </a:ext>
                </a:extLst>
              </a:tr>
            </a:tbl>
          </a:graphicData>
        </a:graphic>
      </p:graphicFrame>
      <p:pic>
        <p:nvPicPr>
          <p:cNvPr id="5" name="Picture 4" descr="Shape, rectangle&#10;&#10;Description automatically generated">
            <a:extLst>
              <a:ext uri="{FF2B5EF4-FFF2-40B4-BE49-F238E27FC236}">
                <a16:creationId xmlns:a16="http://schemas.microsoft.com/office/drawing/2014/main" id="{6FD954F7-C499-7915-0EB8-C5946913249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Tree>
    <p:extLst>
      <p:ext uri="{BB962C8B-B14F-4D97-AF65-F5344CB8AC3E}">
        <p14:creationId xmlns:p14="http://schemas.microsoft.com/office/powerpoint/2010/main" val="189220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0825" y="622300"/>
            <a:ext cx="8642350" cy="719138"/>
          </a:xfrm>
        </p:spPr>
        <p:txBody>
          <a:bodyPr/>
          <a:lstStyle/>
          <a:p>
            <a:pPr algn="ctr"/>
            <a:r>
              <a:rPr lang="en-GB" altLang="en-US" sz="4000" dirty="0">
                <a:ea typeface="ＭＳ Ｐゴシック"/>
                <a:cs typeface="ＭＳ Ｐゴシック"/>
              </a:rPr>
              <a:t>What is inequality?</a:t>
            </a:r>
            <a:br>
              <a:rPr lang="en-GB" altLang="en-US" sz="4400" dirty="0">
                <a:ea typeface="ＭＳ Ｐゴシック"/>
                <a:cs typeface="ＭＳ Ｐゴシック"/>
              </a:rPr>
            </a:br>
            <a:endParaRPr lang="en-GB" altLang="en-US" sz="4400" dirty="0">
              <a:ea typeface="ＭＳ Ｐゴシック"/>
              <a:cs typeface="ＭＳ Ｐゴシック"/>
            </a:endParaRPr>
          </a:p>
        </p:txBody>
      </p:sp>
      <p:sp>
        <p:nvSpPr>
          <p:cNvPr id="5" name="Title 1"/>
          <p:cNvSpPr txBox="1">
            <a:spLocks/>
          </p:cNvSpPr>
          <p:nvPr/>
        </p:nvSpPr>
        <p:spPr bwMode="auto">
          <a:xfrm>
            <a:off x="323850" y="2636838"/>
            <a:ext cx="8229600"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We can think of inequality as the difference between the things some groups of people have compared to other people.</a:t>
            </a:r>
          </a:p>
          <a:p>
            <a:pPr>
              <a:defRPr/>
            </a:pPr>
            <a:r>
              <a:rPr lang="en-GB" sz="3200" b="0" kern="0" dirty="0">
                <a:solidFill>
                  <a:schemeClr val="tx1"/>
                </a:solidFill>
                <a:latin typeface="+mn-lt"/>
              </a:rPr>
              <a:t>It is a bit like looking at how a big a slice of cake one person has compared to another.</a:t>
            </a:r>
            <a:r>
              <a:rPr lang="en-GB" sz="3600" b="0" kern="0" dirty="0">
                <a:solidFill>
                  <a:schemeClr val="tx1"/>
                </a:solidFill>
                <a:latin typeface="+mn-lt"/>
              </a:rPr>
              <a:t> </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35844" name="Picture 1"/>
          <p:cNvPicPr>
            <a:picLocks noChangeAspect="1"/>
          </p:cNvPicPr>
          <p:nvPr/>
        </p:nvPicPr>
        <p:blipFill>
          <a:blip r:embed="rId3" cstate="screen"/>
          <a:srcRect/>
          <a:stretch>
            <a:fillRect/>
          </a:stretch>
        </p:blipFill>
        <p:spPr bwMode="auto">
          <a:xfrm>
            <a:off x="2843213" y="4138613"/>
            <a:ext cx="3152775" cy="2470150"/>
          </a:xfrm>
          <a:prstGeom prst="rect">
            <a:avLst/>
          </a:prstGeom>
          <a:noFill/>
          <a:ln w="9525">
            <a:noFill/>
            <a:miter lim="800000"/>
            <a:headEnd/>
            <a:tailEnd/>
          </a:ln>
        </p:spPr>
      </p:pic>
    </p:spTree>
    <p:extLst>
      <p:ext uri="{BB962C8B-B14F-4D97-AF65-F5344CB8AC3E}">
        <p14:creationId xmlns:p14="http://schemas.microsoft.com/office/powerpoint/2010/main" val="289410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14325" y="404664"/>
            <a:ext cx="8515350" cy="719138"/>
          </a:xfrm>
        </p:spPr>
        <p:txBody>
          <a:bodyPr/>
          <a:lstStyle/>
          <a:p>
            <a:pPr algn="ctr"/>
            <a:r>
              <a:rPr lang="en-GB" altLang="en-US" sz="3600" dirty="0">
                <a:ea typeface="ＭＳ Ｐゴシック"/>
                <a:cs typeface="ＭＳ Ｐゴシック"/>
              </a:rPr>
              <a:t>Inequality </a:t>
            </a:r>
            <a:r>
              <a:rPr lang="en-GB" altLang="en-US" sz="3600" u="sng" dirty="0">
                <a:ea typeface="ＭＳ Ｐゴシック"/>
                <a:cs typeface="ＭＳ Ｐゴシック"/>
              </a:rPr>
              <a:t>between</a:t>
            </a:r>
            <a:r>
              <a:rPr lang="en-GB" altLang="en-US" sz="3600" dirty="0">
                <a:ea typeface="ＭＳ Ｐゴシック"/>
                <a:cs typeface="ＭＳ Ｐゴシック"/>
              </a:rPr>
              <a:t> countries</a:t>
            </a:r>
            <a:endParaRPr lang="en-GB" altLang="en-US" sz="4000" dirty="0">
              <a:ea typeface="ＭＳ Ｐゴシック"/>
              <a:cs typeface="ＭＳ Ｐゴシック"/>
            </a:endParaRPr>
          </a:p>
        </p:txBody>
      </p:sp>
      <p:sp>
        <p:nvSpPr>
          <p:cNvPr id="5" name="Title 1"/>
          <p:cNvSpPr txBox="1">
            <a:spLocks/>
          </p:cNvSpPr>
          <p:nvPr/>
        </p:nvSpPr>
        <p:spPr bwMode="auto">
          <a:xfrm>
            <a:off x="323850" y="3644900"/>
            <a:ext cx="5184775" cy="719138"/>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There is inequality between countries in the world.</a:t>
            </a:r>
          </a:p>
          <a:p>
            <a:pPr>
              <a:spcAft>
                <a:spcPts val="1200"/>
              </a:spcAft>
              <a:defRPr/>
            </a:pPr>
            <a:r>
              <a:rPr lang="en-GB" sz="3200" b="0" kern="0" dirty="0">
                <a:solidFill>
                  <a:schemeClr val="tx1"/>
                </a:solidFill>
                <a:latin typeface="+mn-lt"/>
              </a:rPr>
              <a:t>This means things are not shared fairly between countries.</a:t>
            </a:r>
          </a:p>
          <a:p>
            <a:pPr>
              <a:spcAft>
                <a:spcPts val="1200"/>
              </a:spcAft>
              <a:defRPr/>
            </a:pPr>
            <a:r>
              <a:rPr lang="en-GB" sz="3200" b="0" kern="0" dirty="0">
                <a:solidFill>
                  <a:schemeClr val="tx1"/>
                </a:solidFill>
                <a:latin typeface="+mn-lt"/>
              </a:rPr>
              <a:t>For example, some countries are wealthy while others are extremely poor.</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39940" name="Picture 2" descr="http://openclipart.org/image/300px/svg_to_png/13127/Anonymous_pseudo_globe.png"/>
          <p:cNvPicPr>
            <a:picLocks noChangeAspect="1" noChangeArrowheads="1"/>
          </p:cNvPicPr>
          <p:nvPr/>
        </p:nvPicPr>
        <p:blipFill>
          <a:blip r:embed="rId3" cstate="screen"/>
          <a:srcRect/>
          <a:stretch>
            <a:fillRect/>
          </a:stretch>
        </p:blipFill>
        <p:spPr bwMode="auto">
          <a:xfrm>
            <a:off x="5378450" y="1916113"/>
            <a:ext cx="3514725" cy="3384550"/>
          </a:xfrm>
          <a:prstGeom prst="rect">
            <a:avLst/>
          </a:prstGeom>
          <a:noFill/>
          <a:ln w="9525">
            <a:noFill/>
            <a:miter lim="800000"/>
            <a:headEnd/>
            <a:tailEnd/>
          </a:ln>
        </p:spPr>
      </p:pic>
      <p:pic>
        <p:nvPicPr>
          <p:cNvPr id="39941" name="Picture 17"/>
          <p:cNvPicPr>
            <a:picLocks noChangeAspect="1"/>
          </p:cNvPicPr>
          <p:nvPr/>
        </p:nvPicPr>
        <p:blipFill>
          <a:blip r:embed="rId4" cstate="screen"/>
          <a:srcRect/>
          <a:stretch>
            <a:fillRect/>
          </a:stretch>
        </p:blipFill>
        <p:spPr bwMode="auto">
          <a:xfrm>
            <a:off x="6011863" y="4365625"/>
            <a:ext cx="327025" cy="355600"/>
          </a:xfrm>
          <a:prstGeom prst="rect">
            <a:avLst/>
          </a:prstGeom>
          <a:noFill/>
          <a:ln w="9525">
            <a:noFill/>
            <a:miter lim="800000"/>
            <a:headEnd/>
            <a:tailEnd/>
          </a:ln>
        </p:spPr>
      </p:pic>
      <p:pic>
        <p:nvPicPr>
          <p:cNvPr id="39942" name="Picture 17"/>
          <p:cNvPicPr>
            <a:picLocks noChangeAspect="1"/>
          </p:cNvPicPr>
          <p:nvPr/>
        </p:nvPicPr>
        <p:blipFill>
          <a:blip r:embed="rId4" cstate="screen"/>
          <a:srcRect/>
          <a:stretch>
            <a:fillRect/>
          </a:stretch>
        </p:blipFill>
        <p:spPr bwMode="auto">
          <a:xfrm>
            <a:off x="6405563" y="4221163"/>
            <a:ext cx="327025" cy="355600"/>
          </a:xfrm>
          <a:prstGeom prst="rect">
            <a:avLst/>
          </a:prstGeom>
          <a:noFill/>
          <a:ln w="9525">
            <a:noFill/>
            <a:miter lim="800000"/>
            <a:headEnd/>
            <a:tailEnd/>
          </a:ln>
        </p:spPr>
      </p:pic>
      <p:pic>
        <p:nvPicPr>
          <p:cNvPr id="39943" name="Picture 17"/>
          <p:cNvPicPr>
            <a:picLocks noChangeAspect="1"/>
          </p:cNvPicPr>
          <p:nvPr/>
        </p:nvPicPr>
        <p:blipFill>
          <a:blip r:embed="rId4" cstate="screen"/>
          <a:srcRect/>
          <a:stretch>
            <a:fillRect/>
          </a:stretch>
        </p:blipFill>
        <p:spPr bwMode="auto">
          <a:xfrm>
            <a:off x="6443663" y="3860800"/>
            <a:ext cx="327025" cy="355600"/>
          </a:xfrm>
          <a:prstGeom prst="rect">
            <a:avLst/>
          </a:prstGeom>
          <a:noFill/>
          <a:ln w="9525">
            <a:noFill/>
            <a:miter lim="800000"/>
            <a:headEnd/>
            <a:tailEnd/>
          </a:ln>
        </p:spPr>
      </p:pic>
      <p:pic>
        <p:nvPicPr>
          <p:cNvPr id="39944" name="Picture 17"/>
          <p:cNvPicPr>
            <a:picLocks noChangeAspect="1"/>
          </p:cNvPicPr>
          <p:nvPr/>
        </p:nvPicPr>
        <p:blipFill>
          <a:blip r:embed="rId4" cstate="screen"/>
          <a:srcRect/>
          <a:stretch>
            <a:fillRect/>
          </a:stretch>
        </p:blipFill>
        <p:spPr bwMode="auto">
          <a:xfrm>
            <a:off x="6116638" y="3578225"/>
            <a:ext cx="327025" cy="355600"/>
          </a:xfrm>
          <a:prstGeom prst="rect">
            <a:avLst/>
          </a:prstGeom>
          <a:noFill/>
          <a:ln w="9525">
            <a:noFill/>
            <a:miter lim="800000"/>
            <a:headEnd/>
            <a:tailEnd/>
          </a:ln>
        </p:spPr>
      </p:pic>
      <p:pic>
        <p:nvPicPr>
          <p:cNvPr id="39945" name="Picture 17"/>
          <p:cNvPicPr>
            <a:picLocks noChangeAspect="1"/>
          </p:cNvPicPr>
          <p:nvPr/>
        </p:nvPicPr>
        <p:blipFill>
          <a:blip r:embed="rId4" cstate="screen"/>
          <a:srcRect/>
          <a:stretch>
            <a:fillRect/>
          </a:stretch>
        </p:blipFill>
        <p:spPr bwMode="auto">
          <a:xfrm>
            <a:off x="6300788" y="4581525"/>
            <a:ext cx="327025" cy="355600"/>
          </a:xfrm>
          <a:prstGeom prst="rect">
            <a:avLst/>
          </a:prstGeom>
          <a:noFill/>
          <a:ln w="9525">
            <a:noFill/>
            <a:miter lim="800000"/>
            <a:headEnd/>
            <a:tailEnd/>
          </a:ln>
        </p:spPr>
      </p:pic>
      <p:pic>
        <p:nvPicPr>
          <p:cNvPr id="39946" name="Picture 17"/>
          <p:cNvPicPr>
            <a:picLocks noChangeAspect="1"/>
          </p:cNvPicPr>
          <p:nvPr/>
        </p:nvPicPr>
        <p:blipFill>
          <a:blip r:embed="rId4" cstate="screen"/>
          <a:srcRect/>
          <a:stretch>
            <a:fillRect/>
          </a:stretch>
        </p:blipFill>
        <p:spPr bwMode="auto">
          <a:xfrm>
            <a:off x="7235825" y="2276475"/>
            <a:ext cx="327025" cy="355600"/>
          </a:xfrm>
          <a:prstGeom prst="rect">
            <a:avLst/>
          </a:prstGeom>
          <a:noFill/>
          <a:ln w="9525">
            <a:noFill/>
            <a:miter lim="800000"/>
            <a:headEnd/>
            <a:tailEnd/>
          </a:ln>
        </p:spPr>
      </p:pic>
      <p:pic>
        <p:nvPicPr>
          <p:cNvPr id="39947" name="Picture 17"/>
          <p:cNvPicPr>
            <a:picLocks noChangeAspect="1"/>
          </p:cNvPicPr>
          <p:nvPr/>
        </p:nvPicPr>
        <p:blipFill>
          <a:blip r:embed="rId4" cstate="screen"/>
          <a:srcRect/>
          <a:stretch>
            <a:fillRect/>
          </a:stretch>
        </p:blipFill>
        <p:spPr bwMode="auto">
          <a:xfrm>
            <a:off x="6948488" y="2565400"/>
            <a:ext cx="327025" cy="355600"/>
          </a:xfrm>
          <a:prstGeom prst="rect">
            <a:avLst/>
          </a:prstGeom>
          <a:noFill/>
          <a:ln w="9525">
            <a:noFill/>
            <a:miter lim="800000"/>
            <a:headEnd/>
            <a:tailEnd/>
          </a:ln>
        </p:spPr>
      </p:pic>
      <p:pic>
        <p:nvPicPr>
          <p:cNvPr id="39948" name="Picture 17"/>
          <p:cNvPicPr>
            <a:picLocks noChangeAspect="1"/>
          </p:cNvPicPr>
          <p:nvPr/>
        </p:nvPicPr>
        <p:blipFill>
          <a:blip r:embed="rId4" cstate="screen"/>
          <a:srcRect/>
          <a:stretch>
            <a:fillRect/>
          </a:stretch>
        </p:blipFill>
        <p:spPr bwMode="auto">
          <a:xfrm>
            <a:off x="8243888" y="4221163"/>
            <a:ext cx="327025" cy="355600"/>
          </a:xfrm>
          <a:prstGeom prst="rect">
            <a:avLst/>
          </a:prstGeom>
          <a:noFill/>
          <a:ln w="9525">
            <a:noFill/>
            <a:miter lim="800000"/>
            <a:headEnd/>
            <a:tailEnd/>
          </a:ln>
        </p:spPr>
      </p:pic>
    </p:spTree>
    <p:extLst>
      <p:ext uri="{BB962C8B-B14F-4D97-AF65-F5344CB8AC3E}">
        <p14:creationId xmlns:p14="http://schemas.microsoft.com/office/powerpoint/2010/main" val="34143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332656"/>
            <a:ext cx="8280400" cy="719138"/>
          </a:xfrm>
          <a:prstGeom prst="rect">
            <a:avLst/>
          </a:prstGeom>
        </p:spPr>
        <p:txBody>
          <a:bodyPr/>
          <a:lstStyle/>
          <a:p>
            <a:pPr eaLnBrk="0" hangingPunct="0">
              <a:defRPr/>
            </a:pPr>
            <a:r>
              <a:rPr lang="en-GB" altLang="en-US" sz="3600" b="1" kern="0" dirty="0">
                <a:solidFill>
                  <a:srgbClr val="61A534"/>
                </a:solidFill>
                <a:latin typeface="+mj-lt"/>
                <a:ea typeface="ＭＳ Ｐゴシック"/>
                <a:cs typeface="ＭＳ Ｐゴシック"/>
              </a:rPr>
              <a:t>Put these countries in order by their average annual income per person.</a:t>
            </a:r>
          </a:p>
        </p:txBody>
      </p:sp>
      <p:sp>
        <p:nvSpPr>
          <p:cNvPr id="3" name="Title 1"/>
          <p:cNvSpPr txBox="1">
            <a:spLocks/>
          </p:cNvSpPr>
          <p:nvPr/>
        </p:nvSpPr>
        <p:spPr>
          <a:xfrm>
            <a:off x="395288" y="1844675"/>
            <a:ext cx="8229600" cy="719138"/>
          </a:xfrm>
          <a:prstGeom prst="rect">
            <a:avLst/>
          </a:prstGeom>
        </p:spPr>
        <p:txBody>
          <a:bodyPr/>
          <a:lstStyle/>
          <a:p>
            <a:pPr eaLnBrk="0" hangingPunct="0">
              <a:defRPr/>
            </a:pPr>
            <a:endParaRPr lang="en-GB" altLang="en-US" sz="4400" b="1" kern="0" dirty="0">
              <a:solidFill>
                <a:srgbClr val="7030A0"/>
              </a:solidFill>
              <a:latin typeface="+mj-lt"/>
              <a:ea typeface="ＭＳ Ｐゴシック"/>
              <a:cs typeface="ＭＳ Ｐゴシック"/>
            </a:endParaRPr>
          </a:p>
        </p:txBody>
      </p:sp>
      <p:sp>
        <p:nvSpPr>
          <p:cNvPr id="4" name="Title 1"/>
          <p:cNvSpPr txBox="1">
            <a:spLocks/>
          </p:cNvSpPr>
          <p:nvPr/>
        </p:nvSpPr>
        <p:spPr>
          <a:xfrm>
            <a:off x="1187624" y="2060848"/>
            <a:ext cx="2592288" cy="3239417"/>
          </a:xfrm>
          <a:prstGeom prst="rect">
            <a:avLst/>
          </a:prstGeom>
        </p:spPr>
        <p:txBody>
          <a:bodyPr/>
          <a:lstStyle/>
          <a:p>
            <a:pPr eaLnBrk="0" hangingPunct="0">
              <a:spcAft>
                <a:spcPts val="1800"/>
              </a:spcAft>
            </a:pPr>
            <a:r>
              <a:rPr lang="en-GB" altLang="en-US" sz="2800" b="1" dirty="0"/>
              <a:t>Ghana</a:t>
            </a:r>
          </a:p>
          <a:p>
            <a:pPr eaLnBrk="0" hangingPunct="0">
              <a:spcAft>
                <a:spcPts val="1800"/>
              </a:spcAft>
            </a:pPr>
            <a:r>
              <a:rPr lang="en-GB" altLang="en-US" sz="2800" b="1" dirty="0"/>
              <a:t>Costa Rica</a:t>
            </a:r>
          </a:p>
          <a:p>
            <a:pPr eaLnBrk="0" hangingPunct="0">
              <a:spcAft>
                <a:spcPts val="1800"/>
              </a:spcAft>
            </a:pPr>
            <a:r>
              <a:rPr lang="en-GB" altLang="en-US" sz="2800" b="1" dirty="0"/>
              <a:t>Ecuador</a:t>
            </a:r>
          </a:p>
          <a:p>
            <a:pPr eaLnBrk="0" hangingPunct="0">
              <a:spcAft>
                <a:spcPts val="1800"/>
              </a:spcAft>
            </a:pPr>
            <a:r>
              <a:rPr lang="en-GB" altLang="en-US" sz="2800" b="1" dirty="0"/>
              <a:t>England</a:t>
            </a:r>
          </a:p>
        </p:txBody>
      </p:sp>
      <p:sp>
        <p:nvSpPr>
          <p:cNvPr id="10" name="Title 1"/>
          <p:cNvSpPr txBox="1">
            <a:spLocks/>
          </p:cNvSpPr>
          <p:nvPr/>
        </p:nvSpPr>
        <p:spPr>
          <a:xfrm>
            <a:off x="3419872" y="2708920"/>
            <a:ext cx="2088232" cy="576064"/>
          </a:xfrm>
          <a:prstGeom prst="rect">
            <a:avLst/>
          </a:prstGeom>
        </p:spPr>
        <p:txBody>
          <a:bodyPr/>
          <a:lstStyle/>
          <a:p>
            <a:pPr algn="ctr" eaLnBrk="0" hangingPunct="0">
              <a:spcAft>
                <a:spcPts val="600"/>
              </a:spcAft>
            </a:pPr>
            <a:r>
              <a:rPr lang="en-GB" altLang="en-US" sz="2800" b="1" dirty="0">
                <a:solidFill>
                  <a:srgbClr val="61A534"/>
                </a:solidFill>
              </a:rPr>
              <a:t>US$12,509</a:t>
            </a:r>
            <a:r>
              <a:rPr lang="en-GB" altLang="en-US" sz="2800" b="1" dirty="0"/>
              <a:t> </a:t>
            </a:r>
          </a:p>
        </p:txBody>
      </p:sp>
      <p:sp>
        <p:nvSpPr>
          <p:cNvPr id="11" name="Title 1"/>
          <p:cNvSpPr txBox="1">
            <a:spLocks/>
          </p:cNvSpPr>
          <p:nvPr/>
        </p:nvSpPr>
        <p:spPr>
          <a:xfrm>
            <a:off x="3357960" y="4051034"/>
            <a:ext cx="2304256" cy="576064"/>
          </a:xfrm>
          <a:prstGeom prst="rect">
            <a:avLst/>
          </a:prstGeom>
        </p:spPr>
        <p:txBody>
          <a:bodyPr/>
          <a:lstStyle/>
          <a:p>
            <a:pPr algn="ctr" eaLnBrk="0" hangingPunct="0">
              <a:spcAft>
                <a:spcPts val="600"/>
              </a:spcAft>
            </a:pPr>
            <a:r>
              <a:rPr lang="en-GB" altLang="en-US" sz="2800" b="1" dirty="0">
                <a:solidFill>
                  <a:srgbClr val="61A534"/>
                </a:solidFill>
              </a:rPr>
              <a:t>US$47,334</a:t>
            </a:r>
          </a:p>
          <a:p>
            <a:pPr eaLnBrk="0" hangingPunct="0">
              <a:spcAft>
                <a:spcPts val="600"/>
              </a:spcAft>
            </a:pPr>
            <a:r>
              <a:rPr lang="en-GB" altLang="en-US" sz="2800" b="1" dirty="0"/>
              <a:t> </a:t>
            </a:r>
          </a:p>
        </p:txBody>
      </p:sp>
      <p:sp>
        <p:nvSpPr>
          <p:cNvPr id="12" name="Title 1"/>
          <p:cNvSpPr txBox="1">
            <a:spLocks/>
          </p:cNvSpPr>
          <p:nvPr/>
        </p:nvSpPr>
        <p:spPr>
          <a:xfrm>
            <a:off x="3313941" y="2154215"/>
            <a:ext cx="2160240" cy="575047"/>
          </a:xfrm>
          <a:prstGeom prst="rect">
            <a:avLst/>
          </a:prstGeom>
        </p:spPr>
        <p:txBody>
          <a:bodyPr/>
          <a:lstStyle/>
          <a:p>
            <a:pPr algn="ctr" eaLnBrk="0" hangingPunct="0">
              <a:spcAft>
                <a:spcPts val="600"/>
              </a:spcAft>
            </a:pPr>
            <a:r>
              <a:rPr lang="en-GB" altLang="en-US" sz="2800" b="1" dirty="0">
                <a:solidFill>
                  <a:srgbClr val="61A534"/>
                </a:solidFill>
              </a:rPr>
              <a:t>US$2,445</a:t>
            </a:r>
          </a:p>
          <a:p>
            <a:pPr eaLnBrk="0" hangingPunct="0">
              <a:spcAft>
                <a:spcPts val="600"/>
              </a:spcAft>
            </a:pPr>
            <a:r>
              <a:rPr lang="en-GB" altLang="en-US" sz="3600" b="1" dirty="0"/>
              <a:t> </a:t>
            </a:r>
          </a:p>
        </p:txBody>
      </p:sp>
      <p:sp>
        <p:nvSpPr>
          <p:cNvPr id="17" name="Title 1"/>
          <p:cNvSpPr txBox="1">
            <a:spLocks/>
          </p:cNvSpPr>
          <p:nvPr/>
        </p:nvSpPr>
        <p:spPr>
          <a:xfrm>
            <a:off x="3493961" y="3377867"/>
            <a:ext cx="1800200" cy="576064"/>
          </a:xfrm>
          <a:prstGeom prst="rect">
            <a:avLst/>
          </a:prstGeom>
        </p:spPr>
        <p:txBody>
          <a:bodyPr/>
          <a:lstStyle/>
          <a:p>
            <a:pPr algn="ctr" eaLnBrk="0" hangingPunct="0">
              <a:spcAft>
                <a:spcPts val="600"/>
              </a:spcAft>
            </a:pPr>
            <a:r>
              <a:rPr lang="en-GB" altLang="en-US" sz="2800" b="1" dirty="0">
                <a:solidFill>
                  <a:srgbClr val="61A534"/>
                </a:solidFill>
              </a:rPr>
              <a:t>US$5,935</a:t>
            </a:r>
          </a:p>
          <a:p>
            <a:pPr eaLnBrk="0" hangingPunct="0">
              <a:spcAft>
                <a:spcPts val="600"/>
              </a:spcAft>
            </a:pPr>
            <a:r>
              <a:rPr lang="en-GB" altLang="en-US" sz="2800" b="1" dirty="0"/>
              <a:t> </a:t>
            </a:r>
          </a:p>
        </p:txBody>
      </p:sp>
      <p:sp>
        <p:nvSpPr>
          <p:cNvPr id="9" name="Title 1"/>
          <p:cNvSpPr txBox="1">
            <a:spLocks/>
          </p:cNvSpPr>
          <p:nvPr/>
        </p:nvSpPr>
        <p:spPr>
          <a:xfrm>
            <a:off x="5724128" y="2060848"/>
            <a:ext cx="2520280" cy="576064"/>
          </a:xfrm>
          <a:prstGeom prst="rect">
            <a:avLst/>
          </a:prstGeom>
        </p:spPr>
        <p:txBody>
          <a:bodyPr/>
          <a:lstStyle/>
          <a:p>
            <a:pPr algn="ctr" eaLnBrk="0" hangingPunct="0">
              <a:spcAft>
                <a:spcPts val="600"/>
              </a:spcAft>
            </a:pPr>
            <a:r>
              <a:rPr lang="en-GB" altLang="en-US" sz="2800" b="1" dirty="0">
                <a:solidFill>
                  <a:srgbClr val="00B050"/>
                </a:solidFill>
              </a:rPr>
              <a:t>Lower-middle</a:t>
            </a:r>
            <a:endParaRPr lang="en-GB" altLang="en-US" sz="2400" b="1" dirty="0">
              <a:solidFill>
                <a:srgbClr val="00B050"/>
              </a:solidFill>
            </a:endParaRPr>
          </a:p>
          <a:p>
            <a:pPr eaLnBrk="0" hangingPunct="0">
              <a:spcAft>
                <a:spcPts val="600"/>
              </a:spcAft>
            </a:pPr>
            <a:r>
              <a:rPr lang="en-GB" altLang="en-US" sz="2400" b="1" dirty="0"/>
              <a:t> </a:t>
            </a:r>
          </a:p>
        </p:txBody>
      </p:sp>
      <p:sp>
        <p:nvSpPr>
          <p:cNvPr id="13" name="Title 1"/>
          <p:cNvSpPr txBox="1">
            <a:spLocks/>
          </p:cNvSpPr>
          <p:nvPr/>
        </p:nvSpPr>
        <p:spPr>
          <a:xfrm>
            <a:off x="5757729" y="2708920"/>
            <a:ext cx="2486679" cy="576064"/>
          </a:xfrm>
          <a:prstGeom prst="rect">
            <a:avLst/>
          </a:prstGeom>
        </p:spPr>
        <p:txBody>
          <a:bodyPr/>
          <a:lstStyle/>
          <a:p>
            <a:pPr algn="ctr" eaLnBrk="0" hangingPunct="0">
              <a:spcAft>
                <a:spcPts val="600"/>
              </a:spcAft>
            </a:pPr>
            <a:r>
              <a:rPr lang="en-GB" altLang="en-US" sz="2800" b="1" dirty="0">
                <a:solidFill>
                  <a:srgbClr val="FFC000"/>
                </a:solidFill>
              </a:rPr>
              <a:t>Upper-middle</a:t>
            </a:r>
          </a:p>
          <a:p>
            <a:pPr eaLnBrk="0" hangingPunct="0">
              <a:spcAft>
                <a:spcPts val="600"/>
              </a:spcAft>
            </a:pPr>
            <a:r>
              <a:rPr lang="en-GB" altLang="en-US" sz="2400" b="1" dirty="0"/>
              <a:t> </a:t>
            </a:r>
          </a:p>
        </p:txBody>
      </p:sp>
      <p:sp>
        <p:nvSpPr>
          <p:cNvPr id="14" name="Title 1"/>
          <p:cNvSpPr txBox="1">
            <a:spLocks/>
          </p:cNvSpPr>
          <p:nvPr/>
        </p:nvSpPr>
        <p:spPr>
          <a:xfrm>
            <a:off x="5724128" y="3356992"/>
            <a:ext cx="2553881" cy="576064"/>
          </a:xfrm>
          <a:prstGeom prst="rect">
            <a:avLst/>
          </a:prstGeom>
        </p:spPr>
        <p:txBody>
          <a:bodyPr/>
          <a:lstStyle/>
          <a:p>
            <a:pPr algn="ctr" eaLnBrk="0" hangingPunct="0">
              <a:spcAft>
                <a:spcPts val="600"/>
              </a:spcAft>
            </a:pPr>
            <a:r>
              <a:rPr lang="en-GB" altLang="en-US" sz="2800" b="1" dirty="0">
                <a:solidFill>
                  <a:srgbClr val="FFC000"/>
                </a:solidFill>
              </a:rPr>
              <a:t>Upper-middle</a:t>
            </a:r>
          </a:p>
          <a:p>
            <a:pPr algn="ctr" eaLnBrk="0" hangingPunct="0">
              <a:spcAft>
                <a:spcPts val="600"/>
              </a:spcAft>
            </a:pPr>
            <a:endParaRPr lang="en-GB" altLang="en-US" sz="2800" b="1" dirty="0">
              <a:solidFill>
                <a:srgbClr val="FF0000"/>
              </a:solidFill>
            </a:endParaRPr>
          </a:p>
          <a:p>
            <a:pPr eaLnBrk="0" hangingPunct="0">
              <a:spcAft>
                <a:spcPts val="600"/>
              </a:spcAft>
            </a:pPr>
            <a:r>
              <a:rPr lang="en-GB" altLang="en-US" sz="2800" b="1" dirty="0"/>
              <a:t> </a:t>
            </a:r>
          </a:p>
        </p:txBody>
      </p:sp>
      <p:sp>
        <p:nvSpPr>
          <p:cNvPr id="15" name="Title 1"/>
          <p:cNvSpPr txBox="1">
            <a:spLocks/>
          </p:cNvSpPr>
          <p:nvPr/>
        </p:nvSpPr>
        <p:spPr>
          <a:xfrm>
            <a:off x="5940152" y="4005064"/>
            <a:ext cx="2304256" cy="576064"/>
          </a:xfrm>
          <a:prstGeom prst="rect">
            <a:avLst/>
          </a:prstGeom>
        </p:spPr>
        <p:txBody>
          <a:bodyPr/>
          <a:lstStyle/>
          <a:p>
            <a:pPr algn="ctr" eaLnBrk="0" hangingPunct="0">
              <a:spcAft>
                <a:spcPts val="600"/>
              </a:spcAft>
            </a:pPr>
            <a:r>
              <a:rPr lang="en-GB" altLang="en-US" sz="2800" b="1" dirty="0">
                <a:solidFill>
                  <a:srgbClr val="00B0F0"/>
                </a:solidFill>
              </a:rPr>
              <a:t>High</a:t>
            </a:r>
          </a:p>
          <a:p>
            <a:pPr eaLnBrk="0" hangingPunct="0">
              <a:spcAft>
                <a:spcPts val="600"/>
              </a:spcAft>
            </a:pPr>
            <a:r>
              <a:rPr lang="en-GB" altLang="en-US" sz="2800" b="1" dirty="0"/>
              <a:t> </a:t>
            </a:r>
          </a:p>
        </p:txBody>
      </p:sp>
    </p:spTree>
    <p:extLst>
      <p:ext uri="{BB962C8B-B14F-4D97-AF65-F5344CB8AC3E}">
        <p14:creationId xmlns:p14="http://schemas.microsoft.com/office/powerpoint/2010/main" val="41148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9" grpId="0"/>
      <p:bldP spid="13" grpId="0"/>
      <p:bldP spid="14" grpId="0"/>
      <p:bldP spid="15" grpId="0"/>
    </p:bldLst>
  </p:timing>
</p:sld>
</file>

<file path=ppt/theme/theme1.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11108</TotalTime>
  <Words>1682</Words>
  <Application>Microsoft Office PowerPoint</Application>
  <PresentationFormat>On-screen Show (4:3)</PresentationFormat>
  <Paragraphs>459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Oxfam Global Headline Regular</vt:lpstr>
      <vt:lpstr>Default Design</vt:lpstr>
      <vt:lpstr>PowerPoint Presentation</vt:lpstr>
      <vt:lpstr>PowerPoint Presentation</vt:lpstr>
      <vt:lpstr>PowerPoint Presentation</vt:lpstr>
      <vt:lpstr>PowerPoint Presentation</vt:lpstr>
      <vt:lpstr>PowerPoint Presentation</vt:lpstr>
      <vt:lpstr>PowerPoint Presentation</vt:lpstr>
      <vt:lpstr>What is inequality? </vt:lpstr>
      <vt:lpstr>Inequality between countries</vt:lpstr>
      <vt:lpstr>PowerPoint Presentation</vt:lpstr>
      <vt:lpstr>Inequality within countries</vt:lpstr>
      <vt:lpstr>Scoring inequality within countries</vt:lpstr>
      <vt:lpstr>Scoring inequality within countries</vt:lpstr>
      <vt:lpstr>Plotting fairness scores </vt:lpstr>
      <vt:lpstr>Thinking about inequality</vt:lpstr>
      <vt:lpstr>Do all teams have an equal chance of winning?</vt:lpstr>
      <vt:lpstr>FIFA rankings</vt:lpstr>
      <vt:lpstr>Time to think</vt:lpstr>
      <vt:lpstr>PowerPoint Presentation</vt:lpstr>
      <vt:lpstr>PowerPoint Presentation</vt:lpstr>
      <vt:lpstr>PowerPoint Presentation</vt:lpstr>
      <vt:lpstr>PowerPoint Presentation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John Mclaverty</cp:lastModifiedBy>
  <cp:revision>547</cp:revision>
  <dcterms:created xsi:type="dcterms:W3CDTF">2012-06-04T14:40:36Z</dcterms:created>
  <dcterms:modified xsi:type="dcterms:W3CDTF">2022-10-21T13:48:17Z</dcterms:modified>
</cp:coreProperties>
</file>