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8288000" cy="10287000"/>
  <p:notesSz cx="6858000" cy="9144000"/>
  <p:embeddedFontLst>
    <p:embeddedFont>
      <p:font typeface="Lilita One" charset="1" panose="02000000000000000000"/>
      <p:regular r:id="rId36"/>
    </p:embeddedFont>
    <p:embeddedFont>
      <p:font typeface="Nunito" charset="1" panose="00000500000000000000"/>
      <p:regular r:id="rId37"/>
    </p:embeddedFont>
    <p:embeddedFont>
      <p:font typeface="Nunito Bold" charset="1" panose="0000080000000000000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png" Type="http://schemas.openxmlformats.org/officeDocument/2006/relationships/image"/><Relationship Id="rId11" Target="../media/image50.svg" Type="http://schemas.openxmlformats.org/officeDocument/2006/relationships/image"/><Relationship Id="rId12" Target="../media/image51.png" Type="http://schemas.openxmlformats.org/officeDocument/2006/relationships/image"/><Relationship Id="rId13" Target="../media/image52.svg" Type="http://schemas.openxmlformats.org/officeDocument/2006/relationships/image"/><Relationship Id="rId14" Target="../media/image53.png" Type="http://schemas.openxmlformats.org/officeDocument/2006/relationships/image"/><Relationship Id="rId15" Target="../media/image54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45.png" Type="http://schemas.openxmlformats.org/officeDocument/2006/relationships/image"/><Relationship Id="rId7" Target="../media/image46.svg" Type="http://schemas.openxmlformats.org/officeDocument/2006/relationships/image"/><Relationship Id="rId8" Target="../media/image47.png" Type="http://schemas.openxmlformats.org/officeDocument/2006/relationships/image"/><Relationship Id="rId9" Target="../media/image4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6.svg" Type="http://schemas.openxmlformats.org/officeDocument/2006/relationships/image"/><Relationship Id="rId11" Target="../media/image57.png" Type="http://schemas.openxmlformats.org/officeDocument/2006/relationships/image"/><Relationship Id="rId12" Target="../media/image58.svg" Type="http://schemas.openxmlformats.org/officeDocument/2006/relationships/image"/><Relationship Id="rId13" Target="../media/image59.png" Type="http://schemas.openxmlformats.org/officeDocument/2006/relationships/image"/><Relationship Id="rId14" Target="../media/image60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44.png" Type="http://schemas.openxmlformats.org/officeDocument/2006/relationships/image"/><Relationship Id="rId9" Target="../media/image5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7.png" Type="http://schemas.openxmlformats.org/officeDocument/2006/relationships/image"/><Relationship Id="rId11" Target="../media/image68.svg" Type="http://schemas.openxmlformats.org/officeDocument/2006/relationships/image"/><Relationship Id="rId12" Target="../media/image69.png" Type="http://schemas.openxmlformats.org/officeDocument/2006/relationships/image"/><Relationship Id="rId13" Target="../media/image70.svg" Type="http://schemas.openxmlformats.org/officeDocument/2006/relationships/image"/><Relationship Id="rId14" Target="../media/image71.png" Type="http://schemas.openxmlformats.org/officeDocument/2006/relationships/image"/><Relationship Id="rId15" Target="../media/image72.svg" Type="http://schemas.openxmlformats.org/officeDocument/2006/relationships/image"/><Relationship Id="rId16" Target="../media/image73.png" Type="http://schemas.openxmlformats.org/officeDocument/2006/relationships/image"/><Relationship Id="rId17" Target="../media/image74.svg" Type="http://schemas.openxmlformats.org/officeDocument/2006/relationships/image"/><Relationship Id="rId18" Target="../media/image75.png" Type="http://schemas.openxmlformats.org/officeDocument/2006/relationships/image"/><Relationship Id="rId19" Target="../media/image76.svg" Type="http://schemas.openxmlformats.org/officeDocument/2006/relationships/image"/><Relationship Id="rId2" Target="../media/image10.png" Type="http://schemas.openxmlformats.org/officeDocument/2006/relationships/image"/><Relationship Id="rId20" Target="../media/image77.png" Type="http://schemas.openxmlformats.org/officeDocument/2006/relationships/image"/><Relationship Id="rId21" Target="../media/image78.svg" Type="http://schemas.openxmlformats.org/officeDocument/2006/relationships/image"/><Relationship Id="rId22" Target="../media/image79.png" Type="http://schemas.openxmlformats.org/officeDocument/2006/relationships/image"/><Relationship Id="rId23" Target="../media/image80.svg" Type="http://schemas.openxmlformats.org/officeDocument/2006/relationships/image"/><Relationship Id="rId24" Target="../media/image81.png" Type="http://schemas.openxmlformats.org/officeDocument/2006/relationships/image"/><Relationship Id="rId25" Target="../media/image82.svg" Type="http://schemas.openxmlformats.org/officeDocument/2006/relationships/image"/><Relationship Id="rId26" Target="../media/image83.png" Type="http://schemas.openxmlformats.org/officeDocument/2006/relationships/image"/><Relationship Id="rId27" Target="../media/image84.svg" Type="http://schemas.openxmlformats.org/officeDocument/2006/relationships/image"/><Relationship Id="rId28" Target="../media/image85.png" Type="http://schemas.openxmlformats.org/officeDocument/2006/relationships/image"/><Relationship Id="rId29" Target="../media/image86.svg" Type="http://schemas.openxmlformats.org/officeDocument/2006/relationships/image"/><Relationship Id="rId3" Target="../media/image11.svg" Type="http://schemas.openxmlformats.org/officeDocument/2006/relationships/image"/><Relationship Id="rId30" Target="../media/image87.png" Type="http://schemas.openxmlformats.org/officeDocument/2006/relationships/image"/><Relationship Id="rId31" Target="../media/image88.svg" Type="http://schemas.openxmlformats.org/officeDocument/2006/relationships/image"/><Relationship Id="rId32" Target="../media/image89.png" Type="http://schemas.openxmlformats.org/officeDocument/2006/relationships/image"/><Relationship Id="rId33" Target="../media/image90.svg" Type="http://schemas.openxmlformats.org/officeDocument/2006/relationships/image"/><Relationship Id="rId34" Target="../media/image91.png" Type="http://schemas.openxmlformats.org/officeDocument/2006/relationships/image"/><Relationship Id="rId35" Target="../media/image92.svg" Type="http://schemas.openxmlformats.org/officeDocument/2006/relationships/image"/><Relationship Id="rId36" Target="../media/image93.png" Type="http://schemas.openxmlformats.org/officeDocument/2006/relationships/image"/><Relationship Id="rId37" Target="../media/image94.svg" Type="http://schemas.openxmlformats.org/officeDocument/2006/relationships/image"/><Relationship Id="rId38" Target="../media/image95.png" Type="http://schemas.openxmlformats.org/officeDocument/2006/relationships/image"/><Relationship Id="rId39" Target="../media/image96.svg" Type="http://schemas.openxmlformats.org/officeDocument/2006/relationships/image"/><Relationship Id="rId4" Target="../media/image61.png" Type="http://schemas.openxmlformats.org/officeDocument/2006/relationships/image"/><Relationship Id="rId5" Target="../media/image62.svg" Type="http://schemas.openxmlformats.org/officeDocument/2006/relationships/image"/><Relationship Id="rId6" Target="../media/image63.png" Type="http://schemas.openxmlformats.org/officeDocument/2006/relationships/image"/><Relationship Id="rId7" Target="../media/image64.svg" Type="http://schemas.openxmlformats.org/officeDocument/2006/relationships/image"/><Relationship Id="rId8" Target="../media/image65.png" Type="http://schemas.openxmlformats.org/officeDocument/2006/relationships/image"/><Relationship Id="rId9" Target="../media/image66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Relationship Id="rId3" Target="https://www.youtube.com/watch?v=sZQ2RUFd54o" TargetMode="External" Type="http://schemas.openxmlformats.org/officeDocument/2006/relationships/video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Relationship Id="rId3" Target="https://www.youtube.com/watch?v=wT_k9rCEiOI" TargetMode="External" Type="http://schemas.openxmlformats.org/officeDocument/2006/relationships/video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png" Type="http://schemas.openxmlformats.org/officeDocument/2006/relationships/image"/><Relationship Id="rId12" Target="../media/image18.png" Type="http://schemas.openxmlformats.org/officeDocument/2006/relationships/image"/><Relationship Id="rId13" Target="../media/image19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97.png" Type="http://schemas.openxmlformats.org/officeDocument/2006/relationships/image"/><Relationship Id="rId7" Target="../media/image98.sv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3.png" Type="http://schemas.openxmlformats.org/officeDocument/2006/relationships/image"/><Relationship Id="rId11" Target="../media/image104.png" Type="http://schemas.openxmlformats.org/officeDocument/2006/relationships/image"/><Relationship Id="rId12" Target="../media/image105.png" Type="http://schemas.openxmlformats.org/officeDocument/2006/relationships/image"/><Relationship Id="rId13" Target="../media/image106.png" Type="http://schemas.openxmlformats.org/officeDocument/2006/relationships/image"/><Relationship Id="rId14" Target="../media/image107.png" Type="http://schemas.openxmlformats.org/officeDocument/2006/relationships/image"/><Relationship Id="rId15" Target="../media/image108.pn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95.png" Type="http://schemas.openxmlformats.org/officeDocument/2006/relationships/image"/><Relationship Id="rId5" Target="../media/image96.svg" Type="http://schemas.openxmlformats.org/officeDocument/2006/relationships/image"/><Relationship Id="rId6" Target="../media/image99.png" Type="http://schemas.openxmlformats.org/officeDocument/2006/relationships/image"/><Relationship Id="rId7" Target="../media/image100.svg" Type="http://schemas.openxmlformats.org/officeDocument/2006/relationships/image"/><Relationship Id="rId8" Target="../media/image101.png" Type="http://schemas.openxmlformats.org/officeDocument/2006/relationships/image"/><Relationship Id="rId9" Target="../media/image10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svg" Type="http://schemas.openxmlformats.org/officeDocument/2006/relationships/image"/><Relationship Id="rId12" Target="../media/image34.png" Type="http://schemas.openxmlformats.org/officeDocument/2006/relationships/image"/><Relationship Id="rId13" Target="../media/image35.svg" Type="http://schemas.openxmlformats.org/officeDocument/2006/relationships/image"/><Relationship Id="rId14" Target="../media/image36.png" Type="http://schemas.openxmlformats.org/officeDocument/2006/relationships/image"/><Relationship Id="rId15" Target="../media/image37.svg" Type="http://schemas.openxmlformats.org/officeDocument/2006/relationships/image"/><Relationship Id="rId16" Target="../media/image109.png" Type="http://schemas.openxmlformats.org/officeDocument/2006/relationships/image"/><Relationship Id="rId17" Target="../media/image110.svg" Type="http://schemas.openxmlformats.org/officeDocument/2006/relationships/image"/><Relationship Id="rId18" Target="../media/image38.png" Type="http://schemas.openxmlformats.org/officeDocument/2006/relationships/image"/><Relationship Id="rId19" Target="../media/image39.svg" Type="http://schemas.openxmlformats.org/officeDocument/2006/relationships/image"/><Relationship Id="rId2" Target="../media/image10.png" Type="http://schemas.openxmlformats.org/officeDocument/2006/relationships/image"/><Relationship Id="rId20" Target="../media/image40.png" Type="http://schemas.openxmlformats.org/officeDocument/2006/relationships/image"/><Relationship Id="rId21" Target="../media/image41.svg" Type="http://schemas.openxmlformats.org/officeDocument/2006/relationships/image"/><Relationship Id="rId22" Target="../media/image42.png" Type="http://schemas.openxmlformats.org/officeDocument/2006/relationships/image"/><Relationship Id="rId23" Target="../media/image43.sv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11.png" Type="http://schemas.openxmlformats.org/officeDocument/2006/relationships/image"/><Relationship Id="rId9" Target="../media/image11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41.svg" Type="http://schemas.openxmlformats.org/officeDocument/2006/relationships/image"/><Relationship Id="rId12" Target="../media/image42.png" Type="http://schemas.openxmlformats.org/officeDocument/2006/relationships/image"/><Relationship Id="rId13" Target="../media/image43.svg" Type="http://schemas.openxmlformats.org/officeDocument/2006/relationships/image"/><Relationship Id="rId14" Target="../media/image113.png" Type="http://schemas.openxmlformats.org/officeDocument/2006/relationships/image"/><Relationship Id="rId15" Target="../media/image114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47.png" Type="http://schemas.openxmlformats.org/officeDocument/2006/relationships/image"/><Relationship Id="rId7" Target="../media/image48.svg" Type="http://schemas.openxmlformats.org/officeDocument/2006/relationships/image"/><Relationship Id="rId8" Target="../media/image38.png" Type="http://schemas.openxmlformats.org/officeDocument/2006/relationships/image"/><Relationship Id="rId9" Target="../media/image39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16.png" Type="http://schemas.openxmlformats.org/officeDocument/2006/relationships/image"/><Relationship Id="rId12" Target="../media/image117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1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8.png" Type="http://schemas.openxmlformats.org/officeDocument/2006/relationships/image"/><Relationship Id="rId11" Target="../media/image119.svg" Type="http://schemas.openxmlformats.org/officeDocument/2006/relationships/image"/><Relationship Id="rId12" Target="../media/image95.png" Type="http://schemas.openxmlformats.org/officeDocument/2006/relationships/image"/><Relationship Id="rId13" Target="../media/image96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0.pn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1.png" Type="http://schemas.openxmlformats.org/officeDocument/2006/relationships/image"/><Relationship Id="rId11" Target="../media/image122.svg" Type="http://schemas.openxmlformats.org/officeDocument/2006/relationships/image"/><Relationship Id="rId12" Target="../media/image123.png" Type="http://schemas.openxmlformats.org/officeDocument/2006/relationships/image"/><Relationship Id="rId13" Target="../media/image124.svg" Type="http://schemas.openxmlformats.org/officeDocument/2006/relationships/image"/><Relationship Id="rId14" Target="../media/image125.png" Type="http://schemas.openxmlformats.org/officeDocument/2006/relationships/image"/><Relationship Id="rId15" Target="../media/image126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3.png" Type="http://schemas.openxmlformats.org/officeDocument/2006/relationships/image"/><Relationship Id="rId11" Target="../media/image64.svg" Type="http://schemas.openxmlformats.org/officeDocument/2006/relationships/image"/><Relationship Id="rId12" Target="../media/image67.png" Type="http://schemas.openxmlformats.org/officeDocument/2006/relationships/image"/><Relationship Id="rId13" Target="../media/image68.svg" Type="http://schemas.openxmlformats.org/officeDocument/2006/relationships/image"/><Relationship Id="rId14" Target="../media/image69.png" Type="http://schemas.openxmlformats.org/officeDocument/2006/relationships/image"/><Relationship Id="rId15" Target="../media/image70.svg" Type="http://schemas.openxmlformats.org/officeDocument/2006/relationships/image"/><Relationship Id="rId16" Target="../media/image71.png" Type="http://schemas.openxmlformats.org/officeDocument/2006/relationships/image"/><Relationship Id="rId17" Target="../media/image72.svg" Type="http://schemas.openxmlformats.org/officeDocument/2006/relationships/image"/><Relationship Id="rId18" Target="../media/image73.png" Type="http://schemas.openxmlformats.org/officeDocument/2006/relationships/image"/><Relationship Id="rId19" Target="../media/image74.svg" Type="http://schemas.openxmlformats.org/officeDocument/2006/relationships/image"/><Relationship Id="rId2" Target="../media/image10.png" Type="http://schemas.openxmlformats.org/officeDocument/2006/relationships/image"/><Relationship Id="rId20" Target="../media/image91.png" Type="http://schemas.openxmlformats.org/officeDocument/2006/relationships/image"/><Relationship Id="rId21" Target="../media/image92.svg" Type="http://schemas.openxmlformats.org/officeDocument/2006/relationships/image"/><Relationship Id="rId3" Target="../media/image11.sv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27.png" Type="http://schemas.openxmlformats.org/officeDocument/2006/relationships/image"/><Relationship Id="rId9" Target="../media/image128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7.png" Type="http://schemas.openxmlformats.org/officeDocument/2006/relationships/image"/><Relationship Id="rId11" Target="../media/image68.svg" Type="http://schemas.openxmlformats.org/officeDocument/2006/relationships/image"/><Relationship Id="rId12" Target="../media/image69.png" Type="http://schemas.openxmlformats.org/officeDocument/2006/relationships/image"/><Relationship Id="rId13" Target="../media/image70.svg" Type="http://schemas.openxmlformats.org/officeDocument/2006/relationships/image"/><Relationship Id="rId14" Target="../media/image71.png" Type="http://schemas.openxmlformats.org/officeDocument/2006/relationships/image"/><Relationship Id="rId15" Target="../media/image72.svg" Type="http://schemas.openxmlformats.org/officeDocument/2006/relationships/image"/><Relationship Id="rId16" Target="../media/image73.png" Type="http://schemas.openxmlformats.org/officeDocument/2006/relationships/image"/><Relationship Id="rId17" Target="../media/image74.svg" Type="http://schemas.openxmlformats.org/officeDocument/2006/relationships/image"/><Relationship Id="rId18" Target="../media/image75.png" Type="http://schemas.openxmlformats.org/officeDocument/2006/relationships/image"/><Relationship Id="rId19" Target="../media/image76.svg" Type="http://schemas.openxmlformats.org/officeDocument/2006/relationships/image"/><Relationship Id="rId2" Target="../media/image10.png" Type="http://schemas.openxmlformats.org/officeDocument/2006/relationships/image"/><Relationship Id="rId20" Target="../media/image77.png" Type="http://schemas.openxmlformats.org/officeDocument/2006/relationships/image"/><Relationship Id="rId21" Target="../media/image78.svg" Type="http://schemas.openxmlformats.org/officeDocument/2006/relationships/image"/><Relationship Id="rId22" Target="../media/image79.png" Type="http://schemas.openxmlformats.org/officeDocument/2006/relationships/image"/><Relationship Id="rId23" Target="../media/image80.svg" Type="http://schemas.openxmlformats.org/officeDocument/2006/relationships/image"/><Relationship Id="rId24" Target="../media/image81.png" Type="http://schemas.openxmlformats.org/officeDocument/2006/relationships/image"/><Relationship Id="rId25" Target="../media/image82.svg" Type="http://schemas.openxmlformats.org/officeDocument/2006/relationships/image"/><Relationship Id="rId26" Target="../media/image83.png" Type="http://schemas.openxmlformats.org/officeDocument/2006/relationships/image"/><Relationship Id="rId27" Target="../media/image84.svg" Type="http://schemas.openxmlformats.org/officeDocument/2006/relationships/image"/><Relationship Id="rId28" Target="../media/image85.png" Type="http://schemas.openxmlformats.org/officeDocument/2006/relationships/image"/><Relationship Id="rId29" Target="../media/image86.svg" Type="http://schemas.openxmlformats.org/officeDocument/2006/relationships/image"/><Relationship Id="rId3" Target="../media/image11.svg" Type="http://schemas.openxmlformats.org/officeDocument/2006/relationships/image"/><Relationship Id="rId30" Target="../media/image87.png" Type="http://schemas.openxmlformats.org/officeDocument/2006/relationships/image"/><Relationship Id="rId31" Target="../media/image88.svg" Type="http://schemas.openxmlformats.org/officeDocument/2006/relationships/image"/><Relationship Id="rId32" Target="../media/image89.png" Type="http://schemas.openxmlformats.org/officeDocument/2006/relationships/image"/><Relationship Id="rId33" Target="../media/image90.svg" Type="http://schemas.openxmlformats.org/officeDocument/2006/relationships/image"/><Relationship Id="rId34" Target="../media/image91.png" Type="http://schemas.openxmlformats.org/officeDocument/2006/relationships/image"/><Relationship Id="rId35" Target="../media/image92.svg" Type="http://schemas.openxmlformats.org/officeDocument/2006/relationships/image"/><Relationship Id="rId36" Target="../media/image93.png" Type="http://schemas.openxmlformats.org/officeDocument/2006/relationships/image"/><Relationship Id="rId37" Target="../media/image94.svg" Type="http://schemas.openxmlformats.org/officeDocument/2006/relationships/image"/><Relationship Id="rId38" Target="../media/image95.png" Type="http://schemas.openxmlformats.org/officeDocument/2006/relationships/image"/><Relationship Id="rId39" Target="../media/image96.svg" Type="http://schemas.openxmlformats.org/officeDocument/2006/relationships/image"/><Relationship Id="rId4" Target="../media/image61.png" Type="http://schemas.openxmlformats.org/officeDocument/2006/relationships/image"/><Relationship Id="rId5" Target="../media/image62.svg" Type="http://schemas.openxmlformats.org/officeDocument/2006/relationships/image"/><Relationship Id="rId6" Target="../media/image63.png" Type="http://schemas.openxmlformats.org/officeDocument/2006/relationships/image"/><Relationship Id="rId7" Target="../media/image64.svg" Type="http://schemas.openxmlformats.org/officeDocument/2006/relationships/image"/><Relationship Id="rId8" Target="../media/image65.png" Type="http://schemas.openxmlformats.org/officeDocument/2006/relationships/image"/><Relationship Id="rId9" Target="../media/image66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5.png" Type="http://schemas.openxmlformats.org/officeDocument/2006/relationships/image"/><Relationship Id="rId11" Target="../media/image96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5.png" Type="http://schemas.openxmlformats.org/officeDocument/2006/relationships/image"/><Relationship Id="rId11" Target="../media/image96.svg" Type="http://schemas.openxmlformats.org/officeDocument/2006/relationships/image"/><Relationship Id="rId12" Target="../media/image131.png" Type="http://schemas.openxmlformats.org/officeDocument/2006/relationships/image"/><Relationship Id="rId13" Target="../media/image132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29.png" Type="http://schemas.openxmlformats.org/officeDocument/2006/relationships/image"/><Relationship Id="rId9" Target="../media/image13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7.png" Type="http://schemas.openxmlformats.org/officeDocument/2006/relationships/image"/><Relationship Id="rId11" Target="../media/image128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2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Relationship Id="rId3" Target="https://www.youtube.com/watch?v=WLiC1xpblKM" TargetMode="External" Type="http://schemas.openxmlformats.org/officeDocument/2006/relationships/video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png" Type="http://schemas.openxmlformats.org/officeDocument/2006/relationships/image"/><Relationship Id="rId11" Target="../media/image5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26.png" Type="http://schemas.openxmlformats.org/officeDocument/2006/relationships/image"/><Relationship Id="rId13" Target="../media/image27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4.png" Type="http://schemas.openxmlformats.org/officeDocument/2006/relationships/image"/><Relationship Id="rId9" Target="../media/image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svg" Type="http://schemas.openxmlformats.org/officeDocument/2006/relationships/image"/><Relationship Id="rId12" Target="../media/image34.png" Type="http://schemas.openxmlformats.org/officeDocument/2006/relationships/image"/><Relationship Id="rId13" Target="../media/image35.svg" Type="http://schemas.openxmlformats.org/officeDocument/2006/relationships/image"/><Relationship Id="rId14" Target="../media/image36.png" Type="http://schemas.openxmlformats.org/officeDocument/2006/relationships/image"/><Relationship Id="rId15" Target="../media/image37.svg" Type="http://schemas.openxmlformats.org/officeDocument/2006/relationships/image"/><Relationship Id="rId16" Target="../media/image38.png" Type="http://schemas.openxmlformats.org/officeDocument/2006/relationships/image"/><Relationship Id="rId17" Target="../media/image39.svg" Type="http://schemas.openxmlformats.org/officeDocument/2006/relationships/image"/><Relationship Id="rId18" Target="../media/image40.png" Type="http://schemas.openxmlformats.org/officeDocument/2006/relationships/image"/><Relationship Id="rId19" Target="../media/image41.svg" Type="http://schemas.openxmlformats.org/officeDocument/2006/relationships/image"/><Relationship Id="rId2" Target="../media/image10.png" Type="http://schemas.openxmlformats.org/officeDocument/2006/relationships/image"/><Relationship Id="rId20" Target="../media/image42.png" Type="http://schemas.openxmlformats.org/officeDocument/2006/relationships/image"/><Relationship Id="rId21" Target="../media/image43.sv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4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841441" y="-372349"/>
            <a:ext cx="11068308" cy="11447960"/>
          </a:xfrm>
          <a:custGeom>
            <a:avLst/>
            <a:gdLst/>
            <a:ahLst/>
            <a:cxnLst/>
            <a:rect r="r" b="b" t="t" l="l"/>
            <a:pathLst>
              <a:path h="11447960" w="11068308">
                <a:moveTo>
                  <a:pt x="0" y="0"/>
                </a:moveTo>
                <a:lnTo>
                  <a:pt x="11068308" y="0"/>
                </a:lnTo>
                <a:lnTo>
                  <a:pt x="11068308" y="11447960"/>
                </a:lnTo>
                <a:lnTo>
                  <a:pt x="0" y="114479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72515">
            <a:off x="2073753" y="2327508"/>
            <a:ext cx="14396335" cy="4660813"/>
          </a:xfrm>
          <a:custGeom>
            <a:avLst/>
            <a:gdLst/>
            <a:ahLst/>
            <a:cxnLst/>
            <a:rect r="r" b="b" t="t" l="l"/>
            <a:pathLst>
              <a:path h="4660813" w="14396335">
                <a:moveTo>
                  <a:pt x="0" y="0"/>
                </a:moveTo>
                <a:lnTo>
                  <a:pt x="14396335" y="0"/>
                </a:lnTo>
                <a:lnTo>
                  <a:pt x="14396335" y="4660813"/>
                </a:lnTo>
                <a:lnTo>
                  <a:pt x="0" y="46608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909492" y="-1594179"/>
            <a:ext cx="9903135" cy="5245758"/>
          </a:xfrm>
          <a:custGeom>
            <a:avLst/>
            <a:gdLst/>
            <a:ahLst/>
            <a:cxnLst/>
            <a:rect r="r" b="b" t="t" l="l"/>
            <a:pathLst>
              <a:path h="5245758" w="9903135">
                <a:moveTo>
                  <a:pt x="0" y="0"/>
                </a:moveTo>
                <a:lnTo>
                  <a:pt x="9903134" y="0"/>
                </a:lnTo>
                <a:lnTo>
                  <a:pt x="9903134" y="5245758"/>
                </a:lnTo>
                <a:lnTo>
                  <a:pt x="0" y="52457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59913" y="8647226"/>
            <a:ext cx="1943854" cy="1415444"/>
          </a:xfrm>
          <a:custGeom>
            <a:avLst/>
            <a:gdLst/>
            <a:ahLst/>
            <a:cxnLst/>
            <a:rect r="r" b="b" t="t" l="l"/>
            <a:pathLst>
              <a:path h="1415444" w="1943854">
                <a:moveTo>
                  <a:pt x="0" y="0"/>
                </a:moveTo>
                <a:lnTo>
                  <a:pt x="1943854" y="0"/>
                </a:lnTo>
                <a:lnTo>
                  <a:pt x="1943854" y="1415445"/>
                </a:lnTo>
                <a:lnTo>
                  <a:pt x="0" y="14154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609241" y="8280501"/>
            <a:ext cx="1547707" cy="1719889"/>
          </a:xfrm>
          <a:custGeom>
            <a:avLst/>
            <a:gdLst/>
            <a:ahLst/>
            <a:cxnLst/>
            <a:rect r="r" b="b" t="t" l="l"/>
            <a:pathLst>
              <a:path h="1719889" w="1547707">
                <a:moveTo>
                  <a:pt x="0" y="0"/>
                </a:moveTo>
                <a:lnTo>
                  <a:pt x="1547707" y="0"/>
                </a:lnTo>
                <a:lnTo>
                  <a:pt x="1547707" y="1719889"/>
                </a:lnTo>
                <a:lnTo>
                  <a:pt x="0" y="17198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236813" y="8473793"/>
            <a:ext cx="2372429" cy="1333305"/>
          </a:xfrm>
          <a:custGeom>
            <a:avLst/>
            <a:gdLst/>
            <a:ahLst/>
            <a:cxnLst/>
            <a:rect r="r" b="b" t="t" l="l"/>
            <a:pathLst>
              <a:path h="1333305" w="2372429">
                <a:moveTo>
                  <a:pt x="0" y="0"/>
                </a:moveTo>
                <a:lnTo>
                  <a:pt x="2372428" y="0"/>
                </a:lnTo>
                <a:lnTo>
                  <a:pt x="2372428" y="1333305"/>
                </a:lnTo>
                <a:lnTo>
                  <a:pt x="0" y="133330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156948" y="8536074"/>
            <a:ext cx="2950154" cy="1208744"/>
          </a:xfrm>
          <a:custGeom>
            <a:avLst/>
            <a:gdLst/>
            <a:ahLst/>
            <a:cxnLst/>
            <a:rect r="r" b="b" t="t" l="l"/>
            <a:pathLst>
              <a:path h="1208744" w="2950154">
                <a:moveTo>
                  <a:pt x="0" y="0"/>
                </a:moveTo>
                <a:lnTo>
                  <a:pt x="2950154" y="0"/>
                </a:lnTo>
                <a:lnTo>
                  <a:pt x="2950154" y="1208744"/>
                </a:lnTo>
                <a:lnTo>
                  <a:pt x="0" y="1208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637729" y="3613479"/>
            <a:ext cx="13268383" cy="869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07"/>
              </a:lnSpc>
            </a:pPr>
            <a:r>
              <a:rPr lang="en-US" sz="5899">
                <a:solidFill>
                  <a:srgbClr val="291B26"/>
                </a:solidFill>
                <a:latin typeface="Lilita One Bold"/>
              </a:rPr>
              <a:t>OUR MANIFESTO FOR THE WORLD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947360" y="4619532"/>
            <a:ext cx="11568960" cy="622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91"/>
              </a:lnSpc>
            </a:pPr>
            <a:r>
              <a:rPr lang="en-US" sz="3636">
                <a:solidFill>
                  <a:srgbClr val="291B26"/>
                </a:solidFill>
                <a:latin typeface="Lilita One"/>
              </a:rPr>
              <a:t>Giving Young People a voice in the UK General Election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841441" y="-372349"/>
            <a:ext cx="11068308" cy="11447960"/>
          </a:xfrm>
          <a:custGeom>
            <a:avLst/>
            <a:gdLst/>
            <a:ahLst/>
            <a:cxnLst/>
            <a:rect r="r" b="b" t="t" l="l"/>
            <a:pathLst>
              <a:path h="11447960" w="11068308">
                <a:moveTo>
                  <a:pt x="0" y="0"/>
                </a:moveTo>
                <a:lnTo>
                  <a:pt x="11068308" y="0"/>
                </a:lnTo>
                <a:lnTo>
                  <a:pt x="11068308" y="11447960"/>
                </a:lnTo>
                <a:lnTo>
                  <a:pt x="0" y="114479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72515">
            <a:off x="2073753" y="2327508"/>
            <a:ext cx="14396335" cy="4660813"/>
          </a:xfrm>
          <a:custGeom>
            <a:avLst/>
            <a:gdLst/>
            <a:ahLst/>
            <a:cxnLst/>
            <a:rect r="r" b="b" t="t" l="l"/>
            <a:pathLst>
              <a:path h="4660813" w="14396335">
                <a:moveTo>
                  <a:pt x="0" y="0"/>
                </a:moveTo>
                <a:lnTo>
                  <a:pt x="14396335" y="0"/>
                </a:lnTo>
                <a:lnTo>
                  <a:pt x="14396335" y="4660813"/>
                </a:lnTo>
                <a:lnTo>
                  <a:pt x="0" y="46608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909492" y="-1594179"/>
            <a:ext cx="9903135" cy="5245758"/>
          </a:xfrm>
          <a:custGeom>
            <a:avLst/>
            <a:gdLst/>
            <a:ahLst/>
            <a:cxnLst/>
            <a:rect r="r" b="b" t="t" l="l"/>
            <a:pathLst>
              <a:path h="5245758" w="9903135">
                <a:moveTo>
                  <a:pt x="0" y="0"/>
                </a:moveTo>
                <a:lnTo>
                  <a:pt x="9903134" y="0"/>
                </a:lnTo>
                <a:lnTo>
                  <a:pt x="9903134" y="5245758"/>
                </a:lnTo>
                <a:lnTo>
                  <a:pt x="0" y="52457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59913" y="8647226"/>
            <a:ext cx="1943854" cy="1415444"/>
          </a:xfrm>
          <a:custGeom>
            <a:avLst/>
            <a:gdLst/>
            <a:ahLst/>
            <a:cxnLst/>
            <a:rect r="r" b="b" t="t" l="l"/>
            <a:pathLst>
              <a:path h="1415444" w="1943854">
                <a:moveTo>
                  <a:pt x="0" y="0"/>
                </a:moveTo>
                <a:lnTo>
                  <a:pt x="1943854" y="0"/>
                </a:lnTo>
                <a:lnTo>
                  <a:pt x="1943854" y="1415445"/>
                </a:lnTo>
                <a:lnTo>
                  <a:pt x="0" y="14154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609241" y="8280501"/>
            <a:ext cx="1547707" cy="1719889"/>
          </a:xfrm>
          <a:custGeom>
            <a:avLst/>
            <a:gdLst/>
            <a:ahLst/>
            <a:cxnLst/>
            <a:rect r="r" b="b" t="t" l="l"/>
            <a:pathLst>
              <a:path h="1719889" w="1547707">
                <a:moveTo>
                  <a:pt x="0" y="0"/>
                </a:moveTo>
                <a:lnTo>
                  <a:pt x="1547707" y="0"/>
                </a:lnTo>
                <a:lnTo>
                  <a:pt x="1547707" y="1719889"/>
                </a:lnTo>
                <a:lnTo>
                  <a:pt x="0" y="17198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236813" y="8473793"/>
            <a:ext cx="2372429" cy="1333305"/>
          </a:xfrm>
          <a:custGeom>
            <a:avLst/>
            <a:gdLst/>
            <a:ahLst/>
            <a:cxnLst/>
            <a:rect r="r" b="b" t="t" l="l"/>
            <a:pathLst>
              <a:path h="1333305" w="2372429">
                <a:moveTo>
                  <a:pt x="0" y="0"/>
                </a:moveTo>
                <a:lnTo>
                  <a:pt x="2372428" y="0"/>
                </a:lnTo>
                <a:lnTo>
                  <a:pt x="2372428" y="1333305"/>
                </a:lnTo>
                <a:lnTo>
                  <a:pt x="0" y="133330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156948" y="8536074"/>
            <a:ext cx="2950154" cy="1208744"/>
          </a:xfrm>
          <a:custGeom>
            <a:avLst/>
            <a:gdLst/>
            <a:ahLst/>
            <a:cxnLst/>
            <a:rect r="r" b="b" t="t" l="l"/>
            <a:pathLst>
              <a:path h="1208744" w="2950154">
                <a:moveTo>
                  <a:pt x="0" y="0"/>
                </a:moveTo>
                <a:lnTo>
                  <a:pt x="2950154" y="0"/>
                </a:lnTo>
                <a:lnTo>
                  <a:pt x="2950154" y="1208744"/>
                </a:lnTo>
                <a:lnTo>
                  <a:pt x="0" y="1208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637729" y="3788346"/>
            <a:ext cx="13268383" cy="869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07"/>
              </a:lnSpc>
            </a:pPr>
            <a:r>
              <a:rPr lang="en-US" sz="5899">
                <a:solidFill>
                  <a:srgbClr val="291B26"/>
                </a:solidFill>
                <a:latin typeface="Lilita One Bold"/>
              </a:rPr>
              <a:t>OUR MANIFESTO FOR THE WORLD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692713" y="4803923"/>
            <a:ext cx="13549836" cy="522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51"/>
              </a:lnSpc>
            </a:pPr>
            <a:r>
              <a:rPr lang="en-US" sz="3036">
                <a:solidFill>
                  <a:srgbClr val="291B26"/>
                </a:solidFill>
                <a:latin typeface="Lilita One"/>
              </a:rPr>
              <a:t>Lesson 2: Understanding the Sustainable Development Goals as Global Citizens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62008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554810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40690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40690" y="885385"/>
            <a:ext cx="16945082" cy="583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5"/>
              </a:lnSpc>
            </a:pPr>
            <a:r>
              <a:rPr lang="en-US" sz="4004">
                <a:solidFill>
                  <a:srgbClr val="291B26"/>
                </a:solidFill>
                <a:latin typeface="Lilita One"/>
              </a:rPr>
              <a:t>Who Am I?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013231" y="-3028195"/>
            <a:ext cx="9903135" cy="5245758"/>
          </a:xfrm>
          <a:custGeom>
            <a:avLst/>
            <a:gdLst/>
            <a:ahLst/>
            <a:cxnLst/>
            <a:rect r="r" b="b" t="t" l="l"/>
            <a:pathLst>
              <a:path h="5245758" w="9903135">
                <a:moveTo>
                  <a:pt x="0" y="0"/>
                </a:moveTo>
                <a:lnTo>
                  <a:pt x="9903134" y="0"/>
                </a:lnTo>
                <a:lnTo>
                  <a:pt x="9903134" y="5245758"/>
                </a:lnTo>
                <a:lnTo>
                  <a:pt x="0" y="5245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919022" y="2829380"/>
            <a:ext cx="4074729" cy="2491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291B26"/>
                </a:solidFill>
                <a:latin typeface="Nunito"/>
              </a:rPr>
              <a:t>“I am not the Prime Minister but I would like to be. It is my job to hold our current government to account, and I often debate with our current Prime Minister”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329197" y="6354666"/>
            <a:ext cx="5808588" cy="3477892"/>
          </a:xfrm>
          <a:custGeom>
            <a:avLst/>
            <a:gdLst/>
            <a:ahLst/>
            <a:cxnLst/>
            <a:rect r="r" b="b" t="t" l="l"/>
            <a:pathLst>
              <a:path h="3477892" w="5808588">
                <a:moveTo>
                  <a:pt x="0" y="0"/>
                </a:moveTo>
                <a:lnTo>
                  <a:pt x="5808588" y="0"/>
                </a:lnTo>
                <a:lnTo>
                  <a:pt x="5808588" y="3477892"/>
                </a:lnTo>
                <a:lnTo>
                  <a:pt x="0" y="34778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240189" y="7125583"/>
            <a:ext cx="4191831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91B26"/>
                </a:solidFill>
                <a:latin typeface="Nunito"/>
              </a:rPr>
              <a:t>“I am a document that political parties publish before an election to outline their ideas and policies if they get elected”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9144000" y="2379488"/>
            <a:ext cx="5808588" cy="3477892"/>
          </a:xfrm>
          <a:custGeom>
            <a:avLst/>
            <a:gdLst/>
            <a:ahLst/>
            <a:cxnLst/>
            <a:rect r="r" b="b" t="t" l="l"/>
            <a:pathLst>
              <a:path h="3477892" w="5808588">
                <a:moveTo>
                  <a:pt x="0" y="0"/>
                </a:moveTo>
                <a:lnTo>
                  <a:pt x="5808588" y="0"/>
                </a:lnTo>
                <a:lnTo>
                  <a:pt x="5808588" y="3477892"/>
                </a:lnTo>
                <a:lnTo>
                  <a:pt x="0" y="34778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092647" y="3093256"/>
            <a:ext cx="4074729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91B26"/>
                </a:solidFill>
                <a:latin typeface="Nunito"/>
              </a:rPr>
              <a:t>“I help to manage public services at a local level and make decisions about things like local parks, bin collection and local public transport”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6239706" y="6401706"/>
            <a:ext cx="5808588" cy="3477892"/>
          </a:xfrm>
          <a:custGeom>
            <a:avLst/>
            <a:gdLst/>
            <a:ahLst/>
            <a:cxnLst/>
            <a:rect r="r" b="b" t="t" l="l"/>
            <a:pathLst>
              <a:path h="3477892" w="5808588">
                <a:moveTo>
                  <a:pt x="0" y="0"/>
                </a:moveTo>
                <a:lnTo>
                  <a:pt x="5808588" y="0"/>
                </a:lnTo>
                <a:lnTo>
                  <a:pt x="5808588" y="3477892"/>
                </a:lnTo>
                <a:lnTo>
                  <a:pt x="0" y="34778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137569" y="7163683"/>
            <a:ext cx="4281489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91B26"/>
                </a:solidFill>
                <a:latin typeface="Nunito"/>
              </a:rPr>
              <a:t>“I am politically impartial. This means I do not associate with any specific party’s politics, but I work to implement the government’s policies”.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2153069" y="6354666"/>
            <a:ext cx="5808588" cy="3477892"/>
          </a:xfrm>
          <a:custGeom>
            <a:avLst/>
            <a:gdLst/>
            <a:ahLst/>
            <a:cxnLst/>
            <a:rect r="r" b="b" t="t" l="l"/>
            <a:pathLst>
              <a:path h="3477892" w="5808588">
                <a:moveTo>
                  <a:pt x="0" y="0"/>
                </a:moveTo>
                <a:lnTo>
                  <a:pt x="5808588" y="0"/>
                </a:lnTo>
                <a:lnTo>
                  <a:pt x="5808588" y="3477892"/>
                </a:lnTo>
                <a:lnTo>
                  <a:pt x="0" y="34778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3063616" y="7125583"/>
            <a:ext cx="4074729" cy="1653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91B26"/>
                </a:solidFill>
                <a:latin typeface="Nunito"/>
              </a:rPr>
              <a:t>“I am your local area that your elected Member of Parliament (MP) is responsible for representing in Parliament”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2865891" y="2389013"/>
            <a:ext cx="5808588" cy="3477892"/>
          </a:xfrm>
          <a:custGeom>
            <a:avLst/>
            <a:gdLst/>
            <a:ahLst/>
            <a:cxnLst/>
            <a:rect r="r" b="b" t="t" l="l"/>
            <a:pathLst>
              <a:path h="3477892" w="5808588">
                <a:moveTo>
                  <a:pt x="0" y="0"/>
                </a:moveTo>
                <a:lnTo>
                  <a:pt x="5808588" y="0"/>
                </a:lnTo>
                <a:lnTo>
                  <a:pt x="5808588" y="3477892"/>
                </a:lnTo>
                <a:lnTo>
                  <a:pt x="0" y="3477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36415" y="341238"/>
            <a:ext cx="7322885" cy="1651311"/>
          </a:xfrm>
          <a:custGeom>
            <a:avLst/>
            <a:gdLst/>
            <a:ahLst/>
            <a:cxnLst/>
            <a:rect r="r" b="b" t="t" l="l"/>
            <a:pathLst>
              <a:path h="1651311" w="7322885">
                <a:moveTo>
                  <a:pt x="0" y="0"/>
                </a:moveTo>
                <a:lnTo>
                  <a:pt x="7322885" y="0"/>
                </a:lnTo>
                <a:lnTo>
                  <a:pt x="7322885" y="1651310"/>
                </a:lnTo>
                <a:lnTo>
                  <a:pt x="0" y="1651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338490" y="377255"/>
            <a:ext cx="7078686" cy="1596244"/>
          </a:xfrm>
          <a:custGeom>
            <a:avLst/>
            <a:gdLst/>
            <a:ahLst/>
            <a:cxnLst/>
            <a:rect r="r" b="b" t="t" l="l"/>
            <a:pathLst>
              <a:path h="1596244" w="7078686">
                <a:moveTo>
                  <a:pt x="0" y="0"/>
                </a:moveTo>
                <a:lnTo>
                  <a:pt x="7078686" y="0"/>
                </a:lnTo>
                <a:lnTo>
                  <a:pt x="7078686" y="1596243"/>
                </a:lnTo>
                <a:lnTo>
                  <a:pt x="0" y="15962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54363" y="377255"/>
            <a:ext cx="7078686" cy="1596244"/>
          </a:xfrm>
          <a:custGeom>
            <a:avLst/>
            <a:gdLst/>
            <a:ahLst/>
            <a:cxnLst/>
            <a:rect r="r" b="b" t="t" l="l"/>
            <a:pathLst>
              <a:path h="1596244" w="7078686">
                <a:moveTo>
                  <a:pt x="0" y="0"/>
                </a:moveTo>
                <a:lnTo>
                  <a:pt x="7078686" y="0"/>
                </a:lnTo>
                <a:lnTo>
                  <a:pt x="7078686" y="1596243"/>
                </a:lnTo>
                <a:lnTo>
                  <a:pt x="0" y="15962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0" y="771682"/>
            <a:ext cx="18404866" cy="626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1"/>
              </a:lnSpc>
            </a:pPr>
            <a:r>
              <a:rPr lang="en-US" sz="4349">
                <a:solidFill>
                  <a:srgbClr val="291B26"/>
                </a:solidFill>
                <a:latin typeface="Lilita One"/>
              </a:rPr>
              <a:t>What are some of the biggest challenges facing the world today?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388153" y="9393586"/>
            <a:ext cx="1226940" cy="893414"/>
          </a:xfrm>
          <a:custGeom>
            <a:avLst/>
            <a:gdLst/>
            <a:ahLst/>
            <a:cxnLst/>
            <a:rect r="r" b="b" t="t" l="l"/>
            <a:pathLst>
              <a:path h="893414" w="1226940">
                <a:moveTo>
                  <a:pt x="0" y="0"/>
                </a:moveTo>
                <a:lnTo>
                  <a:pt x="1226940" y="0"/>
                </a:lnTo>
                <a:lnTo>
                  <a:pt x="1226940" y="893414"/>
                </a:lnTo>
                <a:lnTo>
                  <a:pt x="0" y="8934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448998" y="9162113"/>
            <a:ext cx="976896" cy="1085576"/>
          </a:xfrm>
          <a:custGeom>
            <a:avLst/>
            <a:gdLst/>
            <a:ahLst/>
            <a:cxnLst/>
            <a:rect r="r" b="b" t="t" l="l"/>
            <a:pathLst>
              <a:path h="1085576" w="976896">
                <a:moveTo>
                  <a:pt x="0" y="0"/>
                </a:moveTo>
                <a:lnTo>
                  <a:pt x="976896" y="0"/>
                </a:lnTo>
                <a:lnTo>
                  <a:pt x="976896" y="1085576"/>
                </a:lnTo>
                <a:lnTo>
                  <a:pt x="0" y="10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951546" y="9284117"/>
            <a:ext cx="1497452" cy="841568"/>
          </a:xfrm>
          <a:custGeom>
            <a:avLst/>
            <a:gdLst/>
            <a:ahLst/>
            <a:cxnLst/>
            <a:rect r="r" b="b" t="t" l="l"/>
            <a:pathLst>
              <a:path h="841568" w="1497452">
                <a:moveTo>
                  <a:pt x="0" y="0"/>
                </a:moveTo>
                <a:lnTo>
                  <a:pt x="1497452" y="0"/>
                </a:lnTo>
                <a:lnTo>
                  <a:pt x="1497452" y="841568"/>
                </a:lnTo>
                <a:lnTo>
                  <a:pt x="0" y="8415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425894" y="9323428"/>
            <a:ext cx="1862106" cy="762946"/>
          </a:xfrm>
          <a:custGeom>
            <a:avLst/>
            <a:gdLst/>
            <a:ahLst/>
            <a:cxnLst/>
            <a:rect r="r" b="b" t="t" l="l"/>
            <a:pathLst>
              <a:path h="762946" w="1862106">
                <a:moveTo>
                  <a:pt x="0" y="0"/>
                </a:moveTo>
                <a:lnTo>
                  <a:pt x="1862106" y="0"/>
                </a:lnTo>
                <a:lnTo>
                  <a:pt x="1862106" y="762946"/>
                </a:lnTo>
                <a:lnTo>
                  <a:pt x="0" y="7629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311002" y="3094521"/>
            <a:ext cx="11389270" cy="6406464"/>
          </a:xfrm>
          <a:custGeom>
            <a:avLst/>
            <a:gdLst/>
            <a:ahLst/>
            <a:cxnLst/>
            <a:rect r="r" b="b" t="t" l="l"/>
            <a:pathLst>
              <a:path h="6406464" w="11389270">
                <a:moveTo>
                  <a:pt x="0" y="0"/>
                </a:moveTo>
                <a:lnTo>
                  <a:pt x="11389270" y="0"/>
                </a:lnTo>
                <a:lnTo>
                  <a:pt x="11389270" y="6406464"/>
                </a:lnTo>
                <a:lnTo>
                  <a:pt x="0" y="64064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106958" y="3192879"/>
            <a:ext cx="838103" cy="1291132"/>
          </a:xfrm>
          <a:custGeom>
            <a:avLst/>
            <a:gdLst/>
            <a:ahLst/>
            <a:cxnLst/>
            <a:rect r="r" b="b" t="t" l="l"/>
            <a:pathLst>
              <a:path h="1291132" w="838103">
                <a:moveTo>
                  <a:pt x="0" y="0"/>
                </a:moveTo>
                <a:lnTo>
                  <a:pt x="838104" y="0"/>
                </a:lnTo>
                <a:lnTo>
                  <a:pt x="838104" y="1291131"/>
                </a:lnTo>
                <a:lnTo>
                  <a:pt x="0" y="12911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612098">
            <a:off x="8783382" y="2037512"/>
            <a:ext cx="838103" cy="1291132"/>
          </a:xfrm>
          <a:custGeom>
            <a:avLst/>
            <a:gdLst/>
            <a:ahLst/>
            <a:cxnLst/>
            <a:rect r="r" b="b" t="t" l="l"/>
            <a:pathLst>
              <a:path h="1291132" w="838103">
                <a:moveTo>
                  <a:pt x="0" y="0"/>
                </a:moveTo>
                <a:lnTo>
                  <a:pt x="838103" y="0"/>
                </a:lnTo>
                <a:lnTo>
                  <a:pt x="838103" y="1291131"/>
                </a:lnTo>
                <a:lnTo>
                  <a:pt x="0" y="12911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281286">
            <a:off x="6389851" y="3126611"/>
            <a:ext cx="838103" cy="1291132"/>
          </a:xfrm>
          <a:custGeom>
            <a:avLst/>
            <a:gdLst/>
            <a:ahLst/>
            <a:cxnLst/>
            <a:rect r="r" b="b" t="t" l="l"/>
            <a:pathLst>
              <a:path h="1291132" w="838103">
                <a:moveTo>
                  <a:pt x="0" y="0"/>
                </a:moveTo>
                <a:lnTo>
                  <a:pt x="838103" y="0"/>
                </a:lnTo>
                <a:lnTo>
                  <a:pt x="838103" y="1291132"/>
                </a:lnTo>
                <a:lnTo>
                  <a:pt x="0" y="12911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36415" y="377255"/>
            <a:ext cx="6147595" cy="1386283"/>
          </a:xfrm>
          <a:custGeom>
            <a:avLst/>
            <a:gdLst/>
            <a:ahLst/>
            <a:cxnLst/>
            <a:rect r="r" b="b" t="t" l="l"/>
            <a:pathLst>
              <a:path h="1386283" w="6147595">
                <a:moveTo>
                  <a:pt x="0" y="0"/>
                </a:moveTo>
                <a:lnTo>
                  <a:pt x="6147595" y="0"/>
                </a:lnTo>
                <a:lnTo>
                  <a:pt x="6147595" y="1386282"/>
                </a:lnTo>
                <a:lnTo>
                  <a:pt x="0" y="1386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69581" y="377255"/>
            <a:ext cx="6147595" cy="1386283"/>
          </a:xfrm>
          <a:custGeom>
            <a:avLst/>
            <a:gdLst/>
            <a:ahLst/>
            <a:cxnLst/>
            <a:rect r="r" b="b" t="t" l="l"/>
            <a:pathLst>
              <a:path h="1386283" w="6147595">
                <a:moveTo>
                  <a:pt x="0" y="0"/>
                </a:moveTo>
                <a:lnTo>
                  <a:pt x="6147595" y="0"/>
                </a:lnTo>
                <a:lnTo>
                  <a:pt x="6147595" y="1386282"/>
                </a:lnTo>
                <a:lnTo>
                  <a:pt x="0" y="1386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419959" y="377255"/>
            <a:ext cx="6147595" cy="1386283"/>
          </a:xfrm>
          <a:custGeom>
            <a:avLst/>
            <a:gdLst/>
            <a:ahLst/>
            <a:cxnLst/>
            <a:rect r="r" b="b" t="t" l="l"/>
            <a:pathLst>
              <a:path h="1386283" w="6147595">
                <a:moveTo>
                  <a:pt x="0" y="0"/>
                </a:moveTo>
                <a:lnTo>
                  <a:pt x="6147595" y="0"/>
                </a:lnTo>
                <a:lnTo>
                  <a:pt x="6147595" y="1386282"/>
                </a:lnTo>
                <a:lnTo>
                  <a:pt x="0" y="1386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0" y="771682"/>
            <a:ext cx="18404866" cy="626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1"/>
              </a:lnSpc>
            </a:pPr>
            <a:r>
              <a:rPr lang="en-US" sz="4349">
                <a:solidFill>
                  <a:srgbClr val="291B26"/>
                </a:solidFill>
                <a:latin typeface="Lilita One"/>
              </a:rPr>
              <a:t>What are the Sustainable Development Goals?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7974421" y="4987735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939461" y="2538211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624444" y="2455017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425659" y="2538211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84915" y="2538211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624444" y="4867648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912843" y="2455017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425659" y="4950842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84915" y="4950842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912843" y="4950842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84915" y="7437259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912843" y="7422256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436927" y="7437259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984669" y="7437259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0532412" y="7422256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3080154" y="7437259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5624444" y="7437259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0416614" y="2614387"/>
            <a:ext cx="5092032" cy="4499505"/>
          </a:xfrm>
          <a:custGeom>
            <a:avLst/>
            <a:gdLst/>
            <a:ahLst/>
            <a:cxnLst/>
            <a:rect r="r" b="b" t="t" l="l"/>
            <a:pathLst>
              <a:path h="4499505" w="5092032">
                <a:moveTo>
                  <a:pt x="0" y="0"/>
                </a:moveTo>
                <a:lnTo>
                  <a:pt x="5092032" y="0"/>
                </a:lnTo>
                <a:lnTo>
                  <a:pt x="5092032" y="4499504"/>
                </a:lnTo>
                <a:lnTo>
                  <a:pt x="0" y="4499504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0" y="0"/>
            <a:ext cx="18288002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36415" y="377255"/>
            <a:ext cx="6147595" cy="1386283"/>
          </a:xfrm>
          <a:custGeom>
            <a:avLst/>
            <a:gdLst/>
            <a:ahLst/>
            <a:cxnLst/>
            <a:rect r="r" b="b" t="t" l="l"/>
            <a:pathLst>
              <a:path h="1386283" w="6147595">
                <a:moveTo>
                  <a:pt x="0" y="0"/>
                </a:moveTo>
                <a:lnTo>
                  <a:pt x="6147595" y="0"/>
                </a:lnTo>
                <a:lnTo>
                  <a:pt x="6147595" y="1386282"/>
                </a:lnTo>
                <a:lnTo>
                  <a:pt x="0" y="1386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69581" y="377255"/>
            <a:ext cx="6147595" cy="1386283"/>
          </a:xfrm>
          <a:custGeom>
            <a:avLst/>
            <a:gdLst/>
            <a:ahLst/>
            <a:cxnLst/>
            <a:rect r="r" b="b" t="t" l="l"/>
            <a:pathLst>
              <a:path h="1386283" w="6147595">
                <a:moveTo>
                  <a:pt x="0" y="0"/>
                </a:moveTo>
                <a:lnTo>
                  <a:pt x="6147595" y="0"/>
                </a:lnTo>
                <a:lnTo>
                  <a:pt x="6147595" y="1386282"/>
                </a:lnTo>
                <a:lnTo>
                  <a:pt x="0" y="1386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419959" y="377255"/>
            <a:ext cx="6147595" cy="1386283"/>
          </a:xfrm>
          <a:custGeom>
            <a:avLst/>
            <a:gdLst/>
            <a:ahLst/>
            <a:cxnLst/>
            <a:rect r="r" b="b" t="t" l="l"/>
            <a:pathLst>
              <a:path h="1386283" w="6147595">
                <a:moveTo>
                  <a:pt x="0" y="0"/>
                </a:moveTo>
                <a:lnTo>
                  <a:pt x="6147595" y="0"/>
                </a:lnTo>
                <a:lnTo>
                  <a:pt x="6147595" y="1386282"/>
                </a:lnTo>
                <a:lnTo>
                  <a:pt x="0" y="1386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0" y="771682"/>
            <a:ext cx="18404866" cy="626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1"/>
              </a:lnSpc>
            </a:pPr>
            <a:r>
              <a:rPr lang="en-US" sz="4349">
                <a:solidFill>
                  <a:srgbClr val="291B26"/>
                </a:solidFill>
                <a:latin typeface="Lilita One"/>
              </a:rPr>
              <a:t>Diamond 9 ranking: Sustainable Development Goals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8622355" y="2397280"/>
            <a:ext cx="1986610" cy="1254048"/>
          </a:xfrm>
          <a:custGeom>
            <a:avLst/>
            <a:gdLst/>
            <a:ahLst/>
            <a:cxnLst/>
            <a:rect r="r" b="b" t="t" l="l"/>
            <a:pathLst>
              <a:path h="1254048" w="1986610">
                <a:moveTo>
                  <a:pt x="0" y="0"/>
                </a:moveTo>
                <a:lnTo>
                  <a:pt x="1986610" y="0"/>
                </a:lnTo>
                <a:lnTo>
                  <a:pt x="1986610" y="1254047"/>
                </a:lnTo>
                <a:lnTo>
                  <a:pt x="0" y="1254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007776" y="2802249"/>
            <a:ext cx="1215769" cy="375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33"/>
              </a:lnSpc>
            </a:pPr>
            <a:r>
              <a:rPr lang="en-US" sz="2530">
                <a:solidFill>
                  <a:srgbClr val="291B26"/>
                </a:solidFill>
                <a:latin typeface="Nunito Bold"/>
              </a:rPr>
              <a:t>1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7363464" y="3889452"/>
            <a:ext cx="1986610" cy="1254048"/>
          </a:xfrm>
          <a:custGeom>
            <a:avLst/>
            <a:gdLst/>
            <a:ahLst/>
            <a:cxnLst/>
            <a:rect r="r" b="b" t="t" l="l"/>
            <a:pathLst>
              <a:path h="1254048" w="1986610">
                <a:moveTo>
                  <a:pt x="0" y="0"/>
                </a:moveTo>
                <a:lnTo>
                  <a:pt x="1986610" y="0"/>
                </a:lnTo>
                <a:lnTo>
                  <a:pt x="1986610" y="1254048"/>
                </a:lnTo>
                <a:lnTo>
                  <a:pt x="0" y="12540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748884" y="4294421"/>
            <a:ext cx="1215769" cy="375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33"/>
              </a:lnSpc>
            </a:pPr>
            <a:r>
              <a:rPr lang="en-US" sz="2530">
                <a:solidFill>
                  <a:srgbClr val="291B26"/>
                </a:solidFill>
                <a:latin typeface="Nunito Bold"/>
              </a:rPr>
              <a:t>2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9615660" y="3889452"/>
            <a:ext cx="1986610" cy="1254048"/>
          </a:xfrm>
          <a:custGeom>
            <a:avLst/>
            <a:gdLst/>
            <a:ahLst/>
            <a:cxnLst/>
            <a:rect r="r" b="b" t="t" l="l"/>
            <a:pathLst>
              <a:path h="1254048" w="1986610">
                <a:moveTo>
                  <a:pt x="0" y="0"/>
                </a:moveTo>
                <a:lnTo>
                  <a:pt x="1986610" y="0"/>
                </a:lnTo>
                <a:lnTo>
                  <a:pt x="1986610" y="1254048"/>
                </a:lnTo>
                <a:lnTo>
                  <a:pt x="0" y="12540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001081" y="4294421"/>
            <a:ext cx="1215769" cy="375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33"/>
              </a:lnSpc>
            </a:pPr>
            <a:r>
              <a:rPr lang="en-US" sz="2530">
                <a:solidFill>
                  <a:srgbClr val="291B26"/>
                </a:solidFill>
                <a:latin typeface="Nunito Bold"/>
              </a:rPr>
              <a:t>2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6428544" y="5381625"/>
            <a:ext cx="1986610" cy="1254048"/>
          </a:xfrm>
          <a:custGeom>
            <a:avLst/>
            <a:gdLst/>
            <a:ahLst/>
            <a:cxnLst/>
            <a:rect r="r" b="b" t="t" l="l"/>
            <a:pathLst>
              <a:path h="1254048" w="1986610">
                <a:moveTo>
                  <a:pt x="0" y="0"/>
                </a:moveTo>
                <a:lnTo>
                  <a:pt x="1986610" y="0"/>
                </a:lnTo>
                <a:lnTo>
                  <a:pt x="1986610" y="1254048"/>
                </a:lnTo>
                <a:lnTo>
                  <a:pt x="0" y="12540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6813965" y="5786594"/>
            <a:ext cx="1215769" cy="375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33"/>
              </a:lnSpc>
            </a:pPr>
            <a:r>
              <a:rPr lang="en-US" sz="2530">
                <a:solidFill>
                  <a:srgbClr val="291B26"/>
                </a:solidFill>
                <a:latin typeface="Nunito Bold"/>
              </a:rPr>
              <a:t>3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8612830" y="5381625"/>
            <a:ext cx="1986610" cy="1254048"/>
          </a:xfrm>
          <a:custGeom>
            <a:avLst/>
            <a:gdLst/>
            <a:ahLst/>
            <a:cxnLst/>
            <a:rect r="r" b="b" t="t" l="l"/>
            <a:pathLst>
              <a:path h="1254048" w="1986610">
                <a:moveTo>
                  <a:pt x="0" y="0"/>
                </a:moveTo>
                <a:lnTo>
                  <a:pt x="1986610" y="0"/>
                </a:lnTo>
                <a:lnTo>
                  <a:pt x="1986610" y="1254048"/>
                </a:lnTo>
                <a:lnTo>
                  <a:pt x="0" y="12540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8998251" y="5786594"/>
            <a:ext cx="1215769" cy="375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33"/>
              </a:lnSpc>
            </a:pPr>
            <a:r>
              <a:rPr lang="en-US" sz="2530">
                <a:solidFill>
                  <a:srgbClr val="291B26"/>
                </a:solidFill>
                <a:latin typeface="Nunito Bold"/>
              </a:rPr>
              <a:t>3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0900249" y="5381625"/>
            <a:ext cx="1986610" cy="1254048"/>
          </a:xfrm>
          <a:custGeom>
            <a:avLst/>
            <a:gdLst/>
            <a:ahLst/>
            <a:cxnLst/>
            <a:rect r="r" b="b" t="t" l="l"/>
            <a:pathLst>
              <a:path h="1254048" w="1986610">
                <a:moveTo>
                  <a:pt x="0" y="0"/>
                </a:moveTo>
                <a:lnTo>
                  <a:pt x="1986610" y="0"/>
                </a:lnTo>
                <a:lnTo>
                  <a:pt x="1986610" y="1254048"/>
                </a:lnTo>
                <a:lnTo>
                  <a:pt x="0" y="12540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1285670" y="5786594"/>
            <a:ext cx="1215769" cy="375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33"/>
              </a:lnSpc>
            </a:pPr>
            <a:r>
              <a:rPr lang="en-US" sz="2530">
                <a:solidFill>
                  <a:srgbClr val="291B26"/>
                </a:solidFill>
                <a:latin typeface="Nunito Bold"/>
              </a:rPr>
              <a:t>3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7363464" y="6873798"/>
            <a:ext cx="1986610" cy="1254048"/>
          </a:xfrm>
          <a:custGeom>
            <a:avLst/>
            <a:gdLst/>
            <a:ahLst/>
            <a:cxnLst/>
            <a:rect r="r" b="b" t="t" l="l"/>
            <a:pathLst>
              <a:path h="1254048" w="1986610">
                <a:moveTo>
                  <a:pt x="0" y="0"/>
                </a:moveTo>
                <a:lnTo>
                  <a:pt x="1986610" y="0"/>
                </a:lnTo>
                <a:lnTo>
                  <a:pt x="1986610" y="1254047"/>
                </a:lnTo>
                <a:lnTo>
                  <a:pt x="0" y="1254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7748884" y="7278766"/>
            <a:ext cx="1215769" cy="375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33"/>
              </a:lnSpc>
            </a:pPr>
            <a:r>
              <a:rPr lang="en-US" sz="2530">
                <a:solidFill>
                  <a:srgbClr val="291B26"/>
                </a:solidFill>
                <a:latin typeface="Nunito Bold"/>
              </a:rPr>
              <a:t>4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9615660" y="6873798"/>
            <a:ext cx="1986610" cy="1254048"/>
          </a:xfrm>
          <a:custGeom>
            <a:avLst/>
            <a:gdLst/>
            <a:ahLst/>
            <a:cxnLst/>
            <a:rect r="r" b="b" t="t" l="l"/>
            <a:pathLst>
              <a:path h="1254048" w="1986610">
                <a:moveTo>
                  <a:pt x="0" y="0"/>
                </a:moveTo>
                <a:lnTo>
                  <a:pt x="1986610" y="0"/>
                </a:lnTo>
                <a:lnTo>
                  <a:pt x="1986610" y="1254047"/>
                </a:lnTo>
                <a:lnTo>
                  <a:pt x="0" y="1254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0001081" y="7278766"/>
            <a:ext cx="1215769" cy="375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33"/>
              </a:lnSpc>
            </a:pPr>
            <a:r>
              <a:rPr lang="en-US" sz="2530">
                <a:solidFill>
                  <a:srgbClr val="291B26"/>
                </a:solidFill>
                <a:latin typeface="Nunito Bold"/>
              </a:rPr>
              <a:t>4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8694564" y="8365970"/>
            <a:ext cx="1986610" cy="1254048"/>
          </a:xfrm>
          <a:custGeom>
            <a:avLst/>
            <a:gdLst/>
            <a:ahLst/>
            <a:cxnLst/>
            <a:rect r="r" b="b" t="t" l="l"/>
            <a:pathLst>
              <a:path h="1254048" w="1986610">
                <a:moveTo>
                  <a:pt x="0" y="0"/>
                </a:moveTo>
                <a:lnTo>
                  <a:pt x="1986610" y="0"/>
                </a:lnTo>
                <a:lnTo>
                  <a:pt x="1986610" y="1254048"/>
                </a:lnTo>
                <a:lnTo>
                  <a:pt x="0" y="12540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9070460" y="8770939"/>
            <a:ext cx="1215769" cy="375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33"/>
              </a:lnSpc>
            </a:pPr>
            <a:r>
              <a:rPr lang="en-US" sz="2530">
                <a:solidFill>
                  <a:srgbClr val="291B26"/>
                </a:solidFill>
                <a:latin typeface="Nunito Bold"/>
              </a:rPr>
              <a:t>5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528828" y="8761414"/>
            <a:ext cx="5498347" cy="1239877"/>
          </a:xfrm>
          <a:custGeom>
            <a:avLst/>
            <a:gdLst/>
            <a:ahLst/>
            <a:cxnLst/>
            <a:rect r="r" b="b" t="t" l="l"/>
            <a:pathLst>
              <a:path h="1239877" w="5498347">
                <a:moveTo>
                  <a:pt x="0" y="0"/>
                </a:moveTo>
                <a:lnTo>
                  <a:pt x="5498346" y="0"/>
                </a:lnTo>
                <a:lnTo>
                  <a:pt x="5498346" y="1239877"/>
                </a:lnTo>
                <a:lnTo>
                  <a:pt x="0" y="12398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528828" y="7905517"/>
            <a:ext cx="5498347" cy="1239877"/>
          </a:xfrm>
          <a:custGeom>
            <a:avLst/>
            <a:gdLst/>
            <a:ahLst/>
            <a:cxnLst/>
            <a:rect r="r" b="b" t="t" l="l"/>
            <a:pathLst>
              <a:path h="1239877" w="5498347">
                <a:moveTo>
                  <a:pt x="0" y="0"/>
                </a:moveTo>
                <a:lnTo>
                  <a:pt x="5498346" y="0"/>
                </a:lnTo>
                <a:lnTo>
                  <a:pt x="5498346" y="1239877"/>
                </a:lnTo>
                <a:lnTo>
                  <a:pt x="0" y="12398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909845" y="8242145"/>
            <a:ext cx="4736311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291B26"/>
                </a:solidFill>
                <a:latin typeface="Nunito Bold"/>
              </a:rPr>
              <a:t>Top Tip: which goals might need to happen first to make other ones happen?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11602270" y="9060374"/>
            <a:ext cx="1292178" cy="940917"/>
          </a:xfrm>
          <a:custGeom>
            <a:avLst/>
            <a:gdLst/>
            <a:ahLst/>
            <a:cxnLst/>
            <a:rect r="r" b="b" t="t" l="l"/>
            <a:pathLst>
              <a:path h="940917" w="1292178">
                <a:moveTo>
                  <a:pt x="0" y="0"/>
                </a:moveTo>
                <a:lnTo>
                  <a:pt x="1292178" y="0"/>
                </a:lnTo>
                <a:lnTo>
                  <a:pt x="1292178" y="940917"/>
                </a:lnTo>
                <a:lnTo>
                  <a:pt x="0" y="9409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4825863" y="8816593"/>
            <a:ext cx="1028839" cy="1143297"/>
          </a:xfrm>
          <a:custGeom>
            <a:avLst/>
            <a:gdLst/>
            <a:ahLst/>
            <a:cxnLst/>
            <a:rect r="r" b="b" t="t" l="l"/>
            <a:pathLst>
              <a:path h="1143297" w="1028839">
                <a:moveTo>
                  <a:pt x="0" y="0"/>
                </a:moveTo>
                <a:lnTo>
                  <a:pt x="1028839" y="0"/>
                </a:lnTo>
                <a:lnTo>
                  <a:pt x="1028839" y="1143297"/>
                </a:lnTo>
                <a:lnTo>
                  <a:pt x="0" y="114329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3248790" y="8945084"/>
            <a:ext cx="1577073" cy="886315"/>
          </a:xfrm>
          <a:custGeom>
            <a:avLst/>
            <a:gdLst/>
            <a:ahLst/>
            <a:cxnLst/>
            <a:rect r="r" b="b" t="t" l="l"/>
            <a:pathLst>
              <a:path h="886315" w="1577073">
                <a:moveTo>
                  <a:pt x="0" y="0"/>
                </a:moveTo>
                <a:lnTo>
                  <a:pt x="1577073" y="0"/>
                </a:lnTo>
                <a:lnTo>
                  <a:pt x="1577073" y="886315"/>
                </a:lnTo>
                <a:lnTo>
                  <a:pt x="0" y="88631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5854702" y="8986485"/>
            <a:ext cx="1961116" cy="803513"/>
          </a:xfrm>
          <a:custGeom>
            <a:avLst/>
            <a:gdLst/>
            <a:ahLst/>
            <a:cxnLst/>
            <a:rect r="r" b="b" t="t" l="l"/>
            <a:pathLst>
              <a:path h="803513" w="1961116">
                <a:moveTo>
                  <a:pt x="0" y="0"/>
                </a:moveTo>
                <a:lnTo>
                  <a:pt x="1961116" y="0"/>
                </a:lnTo>
                <a:lnTo>
                  <a:pt x="1961116" y="803513"/>
                </a:lnTo>
                <a:lnTo>
                  <a:pt x="0" y="80351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13174757" y="3227147"/>
            <a:ext cx="4736311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291B26"/>
                </a:solidFill>
                <a:latin typeface="Nunito Bold"/>
              </a:rPr>
              <a:t>Most important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-10446643">
            <a:off x="10352126" y="3203204"/>
            <a:ext cx="2710032" cy="309908"/>
          </a:xfrm>
          <a:custGeom>
            <a:avLst/>
            <a:gdLst/>
            <a:ahLst/>
            <a:cxnLst/>
            <a:rect r="r" b="b" t="t" l="l"/>
            <a:pathLst>
              <a:path h="309908" w="2710032">
                <a:moveTo>
                  <a:pt x="0" y="0"/>
                </a:moveTo>
                <a:lnTo>
                  <a:pt x="2710033" y="0"/>
                </a:lnTo>
                <a:lnTo>
                  <a:pt x="2710033" y="309908"/>
                </a:lnTo>
                <a:lnTo>
                  <a:pt x="0" y="3099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4355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668223" y="377255"/>
            <a:ext cx="6147595" cy="1386283"/>
          </a:xfrm>
          <a:custGeom>
            <a:avLst/>
            <a:gdLst/>
            <a:ahLst/>
            <a:cxnLst/>
            <a:rect r="r" b="b" t="t" l="l"/>
            <a:pathLst>
              <a:path h="1386283" w="6147595">
                <a:moveTo>
                  <a:pt x="0" y="0"/>
                </a:moveTo>
                <a:lnTo>
                  <a:pt x="6147595" y="0"/>
                </a:lnTo>
                <a:lnTo>
                  <a:pt x="6147595" y="1386282"/>
                </a:lnTo>
                <a:lnTo>
                  <a:pt x="0" y="1386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001389" y="377255"/>
            <a:ext cx="6147595" cy="1386283"/>
          </a:xfrm>
          <a:custGeom>
            <a:avLst/>
            <a:gdLst/>
            <a:ahLst/>
            <a:cxnLst/>
            <a:rect r="r" b="b" t="t" l="l"/>
            <a:pathLst>
              <a:path h="1386283" w="6147595">
                <a:moveTo>
                  <a:pt x="0" y="0"/>
                </a:moveTo>
                <a:lnTo>
                  <a:pt x="6147595" y="0"/>
                </a:lnTo>
                <a:lnTo>
                  <a:pt x="6147595" y="1386282"/>
                </a:lnTo>
                <a:lnTo>
                  <a:pt x="0" y="1386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151767" y="377255"/>
            <a:ext cx="6147595" cy="1386283"/>
          </a:xfrm>
          <a:custGeom>
            <a:avLst/>
            <a:gdLst/>
            <a:ahLst/>
            <a:cxnLst/>
            <a:rect r="r" b="b" t="t" l="l"/>
            <a:pathLst>
              <a:path h="1386283" w="6147595">
                <a:moveTo>
                  <a:pt x="0" y="0"/>
                </a:moveTo>
                <a:lnTo>
                  <a:pt x="6147595" y="0"/>
                </a:lnTo>
                <a:lnTo>
                  <a:pt x="6147595" y="1386282"/>
                </a:lnTo>
                <a:lnTo>
                  <a:pt x="0" y="1386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189563" y="377255"/>
            <a:ext cx="6147595" cy="1386283"/>
          </a:xfrm>
          <a:custGeom>
            <a:avLst/>
            <a:gdLst/>
            <a:ahLst/>
            <a:cxnLst/>
            <a:rect r="r" b="b" t="t" l="l"/>
            <a:pathLst>
              <a:path h="1386283" w="6147595">
                <a:moveTo>
                  <a:pt x="0" y="0"/>
                </a:moveTo>
                <a:lnTo>
                  <a:pt x="6147595" y="0"/>
                </a:lnTo>
                <a:lnTo>
                  <a:pt x="6147595" y="1386282"/>
                </a:lnTo>
                <a:lnTo>
                  <a:pt x="0" y="1386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522730" y="377255"/>
            <a:ext cx="6147595" cy="1386283"/>
          </a:xfrm>
          <a:custGeom>
            <a:avLst/>
            <a:gdLst/>
            <a:ahLst/>
            <a:cxnLst/>
            <a:rect r="r" b="b" t="t" l="l"/>
            <a:pathLst>
              <a:path h="1386283" w="6147595">
                <a:moveTo>
                  <a:pt x="0" y="0"/>
                </a:moveTo>
                <a:lnTo>
                  <a:pt x="6147595" y="0"/>
                </a:lnTo>
                <a:lnTo>
                  <a:pt x="6147595" y="1386282"/>
                </a:lnTo>
                <a:lnTo>
                  <a:pt x="0" y="1386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73107" y="386780"/>
            <a:ext cx="6147595" cy="1386283"/>
          </a:xfrm>
          <a:custGeom>
            <a:avLst/>
            <a:gdLst/>
            <a:ahLst/>
            <a:cxnLst/>
            <a:rect r="r" b="b" t="t" l="l"/>
            <a:pathLst>
              <a:path h="1386283" w="6147595">
                <a:moveTo>
                  <a:pt x="0" y="0"/>
                </a:moveTo>
                <a:lnTo>
                  <a:pt x="6147596" y="0"/>
                </a:lnTo>
                <a:lnTo>
                  <a:pt x="6147596" y="1386282"/>
                </a:lnTo>
                <a:lnTo>
                  <a:pt x="0" y="1386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226129" y="3949319"/>
            <a:ext cx="5965718" cy="4363962"/>
          </a:xfrm>
          <a:custGeom>
            <a:avLst/>
            <a:gdLst/>
            <a:ahLst/>
            <a:cxnLst/>
            <a:rect r="r" b="b" t="t" l="l"/>
            <a:pathLst>
              <a:path h="4363962" w="5965718">
                <a:moveTo>
                  <a:pt x="0" y="0"/>
                </a:moveTo>
                <a:lnTo>
                  <a:pt x="5965718" y="0"/>
                </a:lnTo>
                <a:lnTo>
                  <a:pt x="5965718" y="4363962"/>
                </a:lnTo>
                <a:lnTo>
                  <a:pt x="0" y="43639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281" t="0" r="0" b="-24761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892348" y="4054004"/>
            <a:ext cx="2263664" cy="3604560"/>
          </a:xfrm>
          <a:custGeom>
            <a:avLst/>
            <a:gdLst/>
            <a:ahLst/>
            <a:cxnLst/>
            <a:rect r="r" b="b" t="t" l="l"/>
            <a:pathLst>
              <a:path h="3604560" w="2263664">
                <a:moveTo>
                  <a:pt x="0" y="0"/>
                </a:moveTo>
                <a:lnTo>
                  <a:pt x="2263663" y="0"/>
                </a:lnTo>
                <a:lnTo>
                  <a:pt x="2263663" y="3604560"/>
                </a:lnTo>
                <a:lnTo>
                  <a:pt x="0" y="36045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811315" y="3949319"/>
            <a:ext cx="4686211" cy="2635994"/>
          </a:xfrm>
          <a:custGeom>
            <a:avLst/>
            <a:gdLst/>
            <a:ahLst/>
            <a:cxnLst/>
            <a:rect r="r" b="b" t="t" l="l"/>
            <a:pathLst>
              <a:path h="2635994" w="4686211">
                <a:moveTo>
                  <a:pt x="0" y="0"/>
                </a:moveTo>
                <a:lnTo>
                  <a:pt x="4686211" y="0"/>
                </a:lnTo>
                <a:lnTo>
                  <a:pt x="4686211" y="2635994"/>
                </a:lnTo>
                <a:lnTo>
                  <a:pt x="0" y="263599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547211" y="2344169"/>
            <a:ext cx="2289084" cy="1605150"/>
          </a:xfrm>
          <a:custGeom>
            <a:avLst/>
            <a:gdLst/>
            <a:ahLst/>
            <a:cxnLst/>
            <a:rect r="r" b="b" t="t" l="l"/>
            <a:pathLst>
              <a:path h="1605150" w="2289084">
                <a:moveTo>
                  <a:pt x="0" y="0"/>
                </a:moveTo>
                <a:lnTo>
                  <a:pt x="2289083" y="0"/>
                </a:lnTo>
                <a:lnTo>
                  <a:pt x="2289083" y="1605150"/>
                </a:lnTo>
                <a:lnTo>
                  <a:pt x="0" y="16051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407317" y="8294682"/>
            <a:ext cx="2435888" cy="1702636"/>
          </a:xfrm>
          <a:custGeom>
            <a:avLst/>
            <a:gdLst/>
            <a:ahLst/>
            <a:cxnLst/>
            <a:rect r="r" b="b" t="t" l="l"/>
            <a:pathLst>
              <a:path h="1702636" w="2435888">
                <a:moveTo>
                  <a:pt x="0" y="0"/>
                </a:moveTo>
                <a:lnTo>
                  <a:pt x="2435888" y="0"/>
                </a:lnTo>
                <a:lnTo>
                  <a:pt x="2435888" y="1702635"/>
                </a:lnTo>
                <a:lnTo>
                  <a:pt x="0" y="17026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151767" y="6554590"/>
            <a:ext cx="2481326" cy="1739457"/>
          </a:xfrm>
          <a:custGeom>
            <a:avLst/>
            <a:gdLst/>
            <a:ahLst/>
            <a:cxnLst/>
            <a:rect r="r" b="b" t="t" l="l"/>
            <a:pathLst>
              <a:path h="1739457" w="2481326">
                <a:moveTo>
                  <a:pt x="0" y="0"/>
                </a:moveTo>
                <a:lnTo>
                  <a:pt x="2481326" y="0"/>
                </a:lnTo>
                <a:lnTo>
                  <a:pt x="2481326" y="1739457"/>
                </a:lnTo>
                <a:lnTo>
                  <a:pt x="0" y="173945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040369" y="2067748"/>
            <a:ext cx="1769700" cy="1881571"/>
          </a:xfrm>
          <a:custGeom>
            <a:avLst/>
            <a:gdLst/>
            <a:ahLst/>
            <a:cxnLst/>
            <a:rect r="r" b="b" t="t" l="l"/>
            <a:pathLst>
              <a:path h="1881571" w="1769700">
                <a:moveTo>
                  <a:pt x="0" y="0"/>
                </a:moveTo>
                <a:lnTo>
                  <a:pt x="1769700" y="0"/>
                </a:lnTo>
                <a:lnTo>
                  <a:pt x="1769700" y="1881571"/>
                </a:lnTo>
                <a:lnTo>
                  <a:pt x="0" y="188157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356675" y="3630587"/>
            <a:ext cx="1261786" cy="2257253"/>
          </a:xfrm>
          <a:custGeom>
            <a:avLst/>
            <a:gdLst/>
            <a:ahLst/>
            <a:cxnLst/>
            <a:rect r="r" b="b" t="t" l="l"/>
            <a:pathLst>
              <a:path h="2257253" w="1261786">
                <a:moveTo>
                  <a:pt x="0" y="0"/>
                </a:moveTo>
                <a:lnTo>
                  <a:pt x="1261786" y="0"/>
                </a:lnTo>
                <a:lnTo>
                  <a:pt x="1261786" y="2257253"/>
                </a:lnTo>
                <a:lnTo>
                  <a:pt x="0" y="225725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975036" y="8294682"/>
            <a:ext cx="1696242" cy="1659807"/>
          </a:xfrm>
          <a:custGeom>
            <a:avLst/>
            <a:gdLst/>
            <a:ahLst/>
            <a:cxnLst/>
            <a:rect r="r" b="b" t="t" l="l"/>
            <a:pathLst>
              <a:path h="1659807" w="1696242">
                <a:moveTo>
                  <a:pt x="0" y="0"/>
                </a:moveTo>
                <a:lnTo>
                  <a:pt x="1696242" y="0"/>
                </a:lnTo>
                <a:lnTo>
                  <a:pt x="1696242" y="1659807"/>
                </a:lnTo>
                <a:lnTo>
                  <a:pt x="0" y="1659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191847" y="6585313"/>
            <a:ext cx="1243697" cy="1992610"/>
          </a:xfrm>
          <a:custGeom>
            <a:avLst/>
            <a:gdLst/>
            <a:ahLst/>
            <a:cxnLst/>
            <a:rect r="r" b="b" t="t" l="l"/>
            <a:pathLst>
              <a:path h="1992610" w="1243697">
                <a:moveTo>
                  <a:pt x="0" y="0"/>
                </a:moveTo>
                <a:lnTo>
                  <a:pt x="1243697" y="0"/>
                </a:lnTo>
                <a:lnTo>
                  <a:pt x="1243697" y="1992610"/>
                </a:lnTo>
                <a:lnTo>
                  <a:pt x="0" y="199261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0" y="771682"/>
            <a:ext cx="18404866" cy="626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1"/>
              </a:lnSpc>
            </a:pPr>
            <a:r>
              <a:rPr lang="en-US" sz="4349">
                <a:solidFill>
                  <a:srgbClr val="291B26"/>
                </a:solidFill>
                <a:latin typeface="Lilita One"/>
              </a:rPr>
              <a:t>What is the UK’s role in meeting the Sustainable Development Goals?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92777" y="5451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85579" y="5451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1459" y="5451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71459" y="1085410"/>
            <a:ext cx="16945082" cy="727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5"/>
              </a:lnSpc>
            </a:pPr>
            <a:r>
              <a:rPr lang="en-US" sz="5004">
                <a:solidFill>
                  <a:srgbClr val="291B26"/>
                </a:solidFill>
                <a:latin typeface="Lilita One"/>
              </a:rPr>
              <a:t>Me and the world...and the UK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144000" y="-2837695"/>
            <a:ext cx="9903135" cy="5245758"/>
          </a:xfrm>
          <a:custGeom>
            <a:avLst/>
            <a:gdLst/>
            <a:ahLst/>
            <a:cxnLst/>
            <a:rect r="r" b="b" t="t" l="l"/>
            <a:pathLst>
              <a:path h="5245758" w="9903135">
                <a:moveTo>
                  <a:pt x="0" y="0"/>
                </a:moveTo>
                <a:lnTo>
                  <a:pt x="9903135" y="0"/>
                </a:lnTo>
                <a:lnTo>
                  <a:pt x="9903135" y="5245758"/>
                </a:lnTo>
                <a:lnTo>
                  <a:pt x="0" y="5245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852415" y="4187595"/>
            <a:ext cx="1261853" cy="2615239"/>
          </a:xfrm>
          <a:custGeom>
            <a:avLst/>
            <a:gdLst/>
            <a:ahLst/>
            <a:cxnLst/>
            <a:rect r="r" b="b" t="t" l="l"/>
            <a:pathLst>
              <a:path h="2615239" w="1261853">
                <a:moveTo>
                  <a:pt x="0" y="0"/>
                </a:moveTo>
                <a:lnTo>
                  <a:pt x="1261853" y="0"/>
                </a:lnTo>
                <a:lnTo>
                  <a:pt x="1261853" y="2615239"/>
                </a:lnTo>
                <a:lnTo>
                  <a:pt x="0" y="2615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47745" y="2576217"/>
            <a:ext cx="5471191" cy="5471191"/>
          </a:xfrm>
          <a:custGeom>
            <a:avLst/>
            <a:gdLst/>
            <a:ahLst/>
            <a:cxnLst/>
            <a:rect r="r" b="b" t="t" l="l"/>
            <a:pathLst>
              <a:path h="5471191" w="5471191">
                <a:moveTo>
                  <a:pt x="0" y="0"/>
                </a:moveTo>
                <a:lnTo>
                  <a:pt x="5471192" y="0"/>
                </a:lnTo>
                <a:lnTo>
                  <a:pt x="5471192" y="5471192"/>
                </a:lnTo>
                <a:lnTo>
                  <a:pt x="0" y="54711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663704" y="2875257"/>
            <a:ext cx="960592" cy="684878"/>
          </a:xfrm>
          <a:custGeom>
            <a:avLst/>
            <a:gdLst/>
            <a:ahLst/>
            <a:cxnLst/>
            <a:rect r="r" b="b" t="t" l="l"/>
            <a:pathLst>
              <a:path h="684878" w="960592">
                <a:moveTo>
                  <a:pt x="0" y="0"/>
                </a:moveTo>
                <a:lnTo>
                  <a:pt x="960592" y="0"/>
                </a:lnTo>
                <a:lnTo>
                  <a:pt x="960592" y="684878"/>
                </a:lnTo>
                <a:lnTo>
                  <a:pt x="0" y="684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663704" y="4346204"/>
            <a:ext cx="960592" cy="684878"/>
          </a:xfrm>
          <a:custGeom>
            <a:avLst/>
            <a:gdLst/>
            <a:ahLst/>
            <a:cxnLst/>
            <a:rect r="r" b="b" t="t" l="l"/>
            <a:pathLst>
              <a:path h="684878" w="960592">
                <a:moveTo>
                  <a:pt x="0" y="0"/>
                </a:moveTo>
                <a:lnTo>
                  <a:pt x="960592" y="0"/>
                </a:lnTo>
                <a:lnTo>
                  <a:pt x="960592" y="684878"/>
                </a:lnTo>
                <a:lnTo>
                  <a:pt x="0" y="6848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663704" y="5495215"/>
            <a:ext cx="960592" cy="684878"/>
          </a:xfrm>
          <a:custGeom>
            <a:avLst/>
            <a:gdLst/>
            <a:ahLst/>
            <a:cxnLst/>
            <a:rect r="r" b="b" t="t" l="l"/>
            <a:pathLst>
              <a:path h="684878" w="960592">
                <a:moveTo>
                  <a:pt x="0" y="0"/>
                </a:moveTo>
                <a:lnTo>
                  <a:pt x="960592" y="0"/>
                </a:lnTo>
                <a:lnTo>
                  <a:pt x="960592" y="684878"/>
                </a:lnTo>
                <a:lnTo>
                  <a:pt x="0" y="6848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572839" y="8047409"/>
            <a:ext cx="1444767" cy="1030083"/>
          </a:xfrm>
          <a:custGeom>
            <a:avLst/>
            <a:gdLst/>
            <a:ahLst/>
            <a:cxnLst/>
            <a:rect r="r" b="b" t="t" l="l"/>
            <a:pathLst>
              <a:path h="1030083" w="1444767">
                <a:moveTo>
                  <a:pt x="0" y="0"/>
                </a:moveTo>
                <a:lnTo>
                  <a:pt x="1444768" y="0"/>
                </a:lnTo>
                <a:lnTo>
                  <a:pt x="1444768" y="1030083"/>
                </a:lnTo>
                <a:lnTo>
                  <a:pt x="0" y="103008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2830404">
            <a:off x="1749685" y="6116941"/>
            <a:ext cx="564463" cy="1687253"/>
          </a:xfrm>
          <a:custGeom>
            <a:avLst/>
            <a:gdLst/>
            <a:ahLst/>
            <a:cxnLst/>
            <a:rect r="r" b="b" t="t" l="l"/>
            <a:pathLst>
              <a:path h="1687253" w="564463">
                <a:moveTo>
                  <a:pt x="0" y="0"/>
                </a:moveTo>
                <a:lnTo>
                  <a:pt x="564463" y="0"/>
                </a:lnTo>
                <a:lnTo>
                  <a:pt x="564463" y="1687252"/>
                </a:lnTo>
                <a:lnTo>
                  <a:pt x="0" y="16872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9992777" y="2894307"/>
            <a:ext cx="7623764" cy="4292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2499">
                <a:solidFill>
                  <a:srgbClr val="291B26"/>
                </a:solidFill>
                <a:latin typeface="Nunito Bold"/>
              </a:rPr>
              <a:t>Colour 1:</a:t>
            </a:r>
            <a:r>
              <a:rPr lang="en-US" sz="2499">
                <a:solidFill>
                  <a:srgbClr val="291B26"/>
                </a:solidFill>
                <a:latin typeface="Nunito"/>
              </a:rPr>
              <a:t> What are my </a:t>
            </a:r>
            <a:r>
              <a:rPr lang="en-US" sz="2499">
                <a:solidFill>
                  <a:srgbClr val="291B26"/>
                </a:solidFill>
                <a:latin typeface="Nunito Bold"/>
              </a:rPr>
              <a:t>values and what characteristics</a:t>
            </a:r>
            <a:r>
              <a:rPr lang="en-US" sz="2499">
                <a:solidFill>
                  <a:srgbClr val="291B26"/>
                </a:solidFill>
                <a:latin typeface="Nunito"/>
              </a:rPr>
              <a:t> do I want to be known for? (Look back at the gingerbread person from earlier in the lesson)</a:t>
            </a:r>
          </a:p>
          <a:p>
            <a:pPr algn="l">
              <a:lnSpc>
                <a:spcPts val="2799"/>
              </a:lnSpc>
              <a:spcBef>
                <a:spcPct val="0"/>
              </a:spcBef>
            </a:pPr>
          </a:p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2499">
                <a:solidFill>
                  <a:srgbClr val="291B26"/>
                </a:solidFill>
                <a:latin typeface="Nunito Bold"/>
              </a:rPr>
              <a:t>Colour 2:</a:t>
            </a:r>
            <a:r>
              <a:rPr lang="en-US" sz="2499">
                <a:solidFill>
                  <a:srgbClr val="291B26"/>
                </a:solidFill>
                <a:latin typeface="Nunito"/>
              </a:rPr>
              <a:t> What do you think would make the </a:t>
            </a:r>
            <a:r>
              <a:rPr lang="en-US" sz="2499">
                <a:solidFill>
                  <a:srgbClr val="291B26"/>
                </a:solidFill>
                <a:latin typeface="Nunito Bold"/>
              </a:rPr>
              <a:t>world a better place? </a:t>
            </a:r>
            <a:r>
              <a:rPr lang="en-US" sz="2499">
                <a:solidFill>
                  <a:srgbClr val="291B26"/>
                </a:solidFill>
                <a:latin typeface="Nunito"/>
              </a:rPr>
              <a:t>What issues do you care about?</a:t>
            </a:r>
          </a:p>
          <a:p>
            <a:pPr algn="l">
              <a:lnSpc>
                <a:spcPts val="3247"/>
              </a:lnSpc>
              <a:spcBef>
                <a:spcPct val="0"/>
              </a:spcBef>
            </a:pPr>
          </a:p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2499">
                <a:solidFill>
                  <a:srgbClr val="291B26"/>
                </a:solidFill>
                <a:latin typeface="Nunito Bold"/>
              </a:rPr>
              <a:t>Colour 3: </a:t>
            </a:r>
            <a:r>
              <a:rPr lang="en-US" sz="2499">
                <a:solidFill>
                  <a:srgbClr val="291B26"/>
                </a:solidFill>
                <a:latin typeface="Nunito"/>
              </a:rPr>
              <a:t>Draw lines to </a:t>
            </a:r>
            <a:r>
              <a:rPr lang="en-US" sz="2499">
                <a:solidFill>
                  <a:srgbClr val="291B26"/>
                </a:solidFill>
                <a:latin typeface="Nunito Bold"/>
              </a:rPr>
              <a:t>link the values and characteristics to the issues that you care about</a:t>
            </a:r>
            <a:r>
              <a:rPr lang="en-US" sz="2499">
                <a:solidFill>
                  <a:srgbClr val="291B26"/>
                </a:solidFill>
                <a:latin typeface="Nunito"/>
              </a:rPr>
              <a:t> (eg, you might draw a link between the value of ‘kindness’ and the issue that ‘no one should have to experience poverty’).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297472" y="8080539"/>
            <a:ext cx="8550646" cy="10171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78"/>
              </a:lnSpc>
              <a:spcBef>
                <a:spcPct val="0"/>
              </a:spcBef>
            </a:pPr>
            <a:r>
              <a:rPr lang="en-US" sz="3552">
                <a:solidFill>
                  <a:srgbClr val="291B26"/>
                </a:solidFill>
                <a:latin typeface="Nunito Bold"/>
              </a:rPr>
              <a:t>What is the UK Government’s role in making the world a better place?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-1337628">
            <a:off x="2330855" y="7208338"/>
            <a:ext cx="564463" cy="1687253"/>
          </a:xfrm>
          <a:custGeom>
            <a:avLst/>
            <a:gdLst/>
            <a:ahLst/>
            <a:cxnLst/>
            <a:rect r="r" b="b" t="t" l="l"/>
            <a:pathLst>
              <a:path h="1687253" w="564463">
                <a:moveTo>
                  <a:pt x="0" y="0"/>
                </a:moveTo>
                <a:lnTo>
                  <a:pt x="564462" y="0"/>
                </a:lnTo>
                <a:lnTo>
                  <a:pt x="564462" y="1687252"/>
                </a:lnTo>
                <a:lnTo>
                  <a:pt x="0" y="16872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2981687">
            <a:off x="1215149" y="8279047"/>
            <a:ext cx="564463" cy="1687253"/>
          </a:xfrm>
          <a:custGeom>
            <a:avLst/>
            <a:gdLst/>
            <a:ahLst/>
            <a:cxnLst/>
            <a:rect r="r" b="b" t="t" l="l"/>
            <a:pathLst>
              <a:path h="1687253" w="564463">
                <a:moveTo>
                  <a:pt x="0" y="0"/>
                </a:moveTo>
                <a:lnTo>
                  <a:pt x="564463" y="0"/>
                </a:lnTo>
                <a:lnTo>
                  <a:pt x="564463" y="1687253"/>
                </a:lnTo>
                <a:lnTo>
                  <a:pt x="0" y="168725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36415" y="377255"/>
            <a:ext cx="6147595" cy="1386283"/>
          </a:xfrm>
          <a:custGeom>
            <a:avLst/>
            <a:gdLst/>
            <a:ahLst/>
            <a:cxnLst/>
            <a:rect r="r" b="b" t="t" l="l"/>
            <a:pathLst>
              <a:path h="1386283" w="6147595">
                <a:moveTo>
                  <a:pt x="0" y="0"/>
                </a:moveTo>
                <a:lnTo>
                  <a:pt x="6147595" y="0"/>
                </a:lnTo>
                <a:lnTo>
                  <a:pt x="6147595" y="1386282"/>
                </a:lnTo>
                <a:lnTo>
                  <a:pt x="0" y="1386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69581" y="377255"/>
            <a:ext cx="6147595" cy="1386283"/>
          </a:xfrm>
          <a:custGeom>
            <a:avLst/>
            <a:gdLst/>
            <a:ahLst/>
            <a:cxnLst/>
            <a:rect r="r" b="b" t="t" l="l"/>
            <a:pathLst>
              <a:path h="1386283" w="6147595">
                <a:moveTo>
                  <a:pt x="0" y="0"/>
                </a:moveTo>
                <a:lnTo>
                  <a:pt x="6147595" y="0"/>
                </a:lnTo>
                <a:lnTo>
                  <a:pt x="6147595" y="1386282"/>
                </a:lnTo>
                <a:lnTo>
                  <a:pt x="0" y="1386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419959" y="377255"/>
            <a:ext cx="6147595" cy="1386283"/>
          </a:xfrm>
          <a:custGeom>
            <a:avLst/>
            <a:gdLst/>
            <a:ahLst/>
            <a:cxnLst/>
            <a:rect r="r" b="b" t="t" l="l"/>
            <a:pathLst>
              <a:path h="1386283" w="6147595">
                <a:moveTo>
                  <a:pt x="0" y="0"/>
                </a:moveTo>
                <a:lnTo>
                  <a:pt x="6147595" y="0"/>
                </a:lnTo>
                <a:lnTo>
                  <a:pt x="6147595" y="1386282"/>
                </a:lnTo>
                <a:lnTo>
                  <a:pt x="0" y="1386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602270" y="9060374"/>
            <a:ext cx="1292178" cy="940917"/>
          </a:xfrm>
          <a:custGeom>
            <a:avLst/>
            <a:gdLst/>
            <a:ahLst/>
            <a:cxnLst/>
            <a:rect r="r" b="b" t="t" l="l"/>
            <a:pathLst>
              <a:path h="940917" w="1292178">
                <a:moveTo>
                  <a:pt x="0" y="0"/>
                </a:moveTo>
                <a:lnTo>
                  <a:pt x="1292178" y="0"/>
                </a:lnTo>
                <a:lnTo>
                  <a:pt x="1292178" y="940917"/>
                </a:lnTo>
                <a:lnTo>
                  <a:pt x="0" y="9409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825863" y="8816593"/>
            <a:ext cx="1028839" cy="1143297"/>
          </a:xfrm>
          <a:custGeom>
            <a:avLst/>
            <a:gdLst/>
            <a:ahLst/>
            <a:cxnLst/>
            <a:rect r="r" b="b" t="t" l="l"/>
            <a:pathLst>
              <a:path h="1143297" w="1028839">
                <a:moveTo>
                  <a:pt x="0" y="0"/>
                </a:moveTo>
                <a:lnTo>
                  <a:pt x="1028839" y="0"/>
                </a:lnTo>
                <a:lnTo>
                  <a:pt x="1028839" y="1143297"/>
                </a:lnTo>
                <a:lnTo>
                  <a:pt x="0" y="11432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248790" y="8945084"/>
            <a:ext cx="1577073" cy="886315"/>
          </a:xfrm>
          <a:custGeom>
            <a:avLst/>
            <a:gdLst/>
            <a:ahLst/>
            <a:cxnLst/>
            <a:rect r="r" b="b" t="t" l="l"/>
            <a:pathLst>
              <a:path h="886315" w="1577073">
                <a:moveTo>
                  <a:pt x="0" y="0"/>
                </a:moveTo>
                <a:lnTo>
                  <a:pt x="1577073" y="0"/>
                </a:lnTo>
                <a:lnTo>
                  <a:pt x="1577073" y="886315"/>
                </a:lnTo>
                <a:lnTo>
                  <a:pt x="0" y="8863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854702" y="8986485"/>
            <a:ext cx="1961116" cy="803513"/>
          </a:xfrm>
          <a:custGeom>
            <a:avLst/>
            <a:gdLst/>
            <a:ahLst/>
            <a:cxnLst/>
            <a:rect r="r" b="b" t="t" l="l"/>
            <a:pathLst>
              <a:path h="803513" w="1961116">
                <a:moveTo>
                  <a:pt x="0" y="0"/>
                </a:moveTo>
                <a:lnTo>
                  <a:pt x="1961116" y="0"/>
                </a:lnTo>
                <a:lnTo>
                  <a:pt x="1961116" y="803513"/>
                </a:lnTo>
                <a:lnTo>
                  <a:pt x="0" y="8035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714755" y="2238244"/>
            <a:ext cx="5120505" cy="6103642"/>
          </a:xfrm>
          <a:custGeom>
            <a:avLst/>
            <a:gdLst/>
            <a:ahLst/>
            <a:cxnLst/>
            <a:rect r="r" b="b" t="t" l="l"/>
            <a:pathLst>
              <a:path h="6103642" w="5120505">
                <a:moveTo>
                  <a:pt x="0" y="0"/>
                </a:moveTo>
                <a:lnTo>
                  <a:pt x="5120505" y="0"/>
                </a:lnTo>
                <a:lnTo>
                  <a:pt x="5120505" y="6103642"/>
                </a:lnTo>
                <a:lnTo>
                  <a:pt x="0" y="61036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0" y="771682"/>
            <a:ext cx="18404866" cy="626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1"/>
              </a:lnSpc>
            </a:pPr>
            <a:r>
              <a:rPr lang="en-US" sz="4349">
                <a:solidFill>
                  <a:srgbClr val="291B26"/>
                </a:solidFill>
                <a:latin typeface="Lilita One"/>
              </a:rPr>
              <a:t>Plenary: Personal Reflection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52425" y="2190619"/>
            <a:ext cx="10336113" cy="7785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1390" indent="-410695" lvl="1">
              <a:lnSpc>
                <a:spcPts val="5059"/>
              </a:lnSpc>
              <a:buFont typeface="Arial"/>
              <a:buChar char="•"/>
            </a:pPr>
            <a:r>
              <a:rPr lang="en-US" sz="3804">
                <a:solidFill>
                  <a:srgbClr val="291B26"/>
                </a:solidFill>
                <a:latin typeface="Nunito"/>
              </a:rPr>
              <a:t>What does it mean to me to be a </a:t>
            </a:r>
            <a:r>
              <a:rPr lang="en-US" sz="3804">
                <a:solidFill>
                  <a:srgbClr val="291B26"/>
                </a:solidFill>
                <a:latin typeface="Nunito Bold"/>
              </a:rPr>
              <a:t>global citizen</a:t>
            </a:r>
            <a:r>
              <a:rPr lang="en-US" sz="3804">
                <a:solidFill>
                  <a:srgbClr val="291B26"/>
                </a:solidFill>
                <a:latin typeface="Nunito"/>
              </a:rPr>
              <a:t>? How am I a global citizen?</a:t>
            </a:r>
          </a:p>
          <a:p>
            <a:pPr algn="l" marL="821390" indent="-410695" lvl="1">
              <a:lnSpc>
                <a:spcPts val="5059"/>
              </a:lnSpc>
              <a:buFont typeface="Arial"/>
              <a:buChar char="•"/>
            </a:pPr>
            <a:r>
              <a:rPr lang="en-US" sz="3804">
                <a:solidFill>
                  <a:srgbClr val="291B26"/>
                </a:solidFill>
                <a:latin typeface="Nunito"/>
              </a:rPr>
              <a:t>What can I do to make change on global issues?</a:t>
            </a:r>
          </a:p>
          <a:p>
            <a:pPr algn="l" marL="821390" indent="-410695" lvl="1">
              <a:lnSpc>
                <a:spcPts val="5059"/>
              </a:lnSpc>
              <a:buFont typeface="Arial"/>
              <a:buChar char="•"/>
            </a:pPr>
            <a:r>
              <a:rPr lang="en-US" sz="3804">
                <a:solidFill>
                  <a:srgbClr val="291B26"/>
                </a:solidFill>
                <a:latin typeface="Nunito"/>
              </a:rPr>
              <a:t>Which of the </a:t>
            </a:r>
            <a:r>
              <a:rPr lang="en-US" sz="3804">
                <a:solidFill>
                  <a:srgbClr val="291B26"/>
                </a:solidFill>
                <a:latin typeface="Nunito Bold"/>
              </a:rPr>
              <a:t>Sustainable Development Goals</a:t>
            </a:r>
            <a:r>
              <a:rPr lang="en-US" sz="3804">
                <a:solidFill>
                  <a:srgbClr val="291B26"/>
                </a:solidFill>
                <a:latin typeface="Nunito"/>
              </a:rPr>
              <a:t> do I think are most important? Why?</a:t>
            </a:r>
          </a:p>
          <a:p>
            <a:pPr algn="l" marL="821390" indent="-410695" lvl="1">
              <a:lnSpc>
                <a:spcPts val="5059"/>
              </a:lnSpc>
              <a:buFont typeface="Arial"/>
              <a:buChar char="•"/>
            </a:pPr>
            <a:r>
              <a:rPr lang="en-US" sz="3804">
                <a:solidFill>
                  <a:srgbClr val="291B26"/>
                </a:solidFill>
                <a:latin typeface="Nunito"/>
              </a:rPr>
              <a:t>What can the UK government do to make sure the world is a </a:t>
            </a:r>
            <a:r>
              <a:rPr lang="en-US" sz="3804">
                <a:solidFill>
                  <a:srgbClr val="291B26"/>
                </a:solidFill>
                <a:latin typeface="Nunito Bold"/>
              </a:rPr>
              <a:t>fairer, and more sustainable place</a:t>
            </a:r>
            <a:r>
              <a:rPr lang="en-US" sz="3804">
                <a:solidFill>
                  <a:srgbClr val="291B26"/>
                </a:solidFill>
                <a:latin typeface="Nunito"/>
              </a:rPr>
              <a:t>?</a:t>
            </a:r>
          </a:p>
          <a:p>
            <a:pPr algn="l" marL="821390" indent="-410695" lvl="1">
              <a:lnSpc>
                <a:spcPts val="5059"/>
              </a:lnSpc>
              <a:buFont typeface="Arial"/>
              <a:buChar char="•"/>
            </a:pPr>
            <a:r>
              <a:rPr lang="en-US" sz="3804">
                <a:solidFill>
                  <a:srgbClr val="291B26"/>
                </a:solidFill>
                <a:latin typeface="Nunito"/>
              </a:rPr>
              <a:t>How might I </a:t>
            </a:r>
            <a:r>
              <a:rPr lang="en-US" sz="3804">
                <a:solidFill>
                  <a:srgbClr val="291B26"/>
                </a:solidFill>
                <a:latin typeface="Nunito Bold"/>
              </a:rPr>
              <a:t>influence my newly elected MP to listen </a:t>
            </a:r>
            <a:r>
              <a:rPr lang="en-US" sz="3804">
                <a:solidFill>
                  <a:srgbClr val="291B26"/>
                </a:solidFill>
                <a:latin typeface="Nunito"/>
              </a:rPr>
              <a:t>to the issues that I think are important?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92777" y="5451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85579" y="5451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1459" y="5451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562814" y="3539974"/>
            <a:ext cx="7162372" cy="4288470"/>
          </a:xfrm>
          <a:custGeom>
            <a:avLst/>
            <a:gdLst/>
            <a:ahLst/>
            <a:cxnLst/>
            <a:rect r="r" b="b" t="t" l="l"/>
            <a:pathLst>
              <a:path h="4288470" w="7162372">
                <a:moveTo>
                  <a:pt x="0" y="0"/>
                </a:moveTo>
                <a:lnTo>
                  <a:pt x="7162372" y="0"/>
                </a:lnTo>
                <a:lnTo>
                  <a:pt x="7162372" y="4288470"/>
                </a:lnTo>
                <a:lnTo>
                  <a:pt x="0" y="4288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937905" y="2825209"/>
            <a:ext cx="3090873" cy="1429529"/>
          </a:xfrm>
          <a:custGeom>
            <a:avLst/>
            <a:gdLst/>
            <a:ahLst/>
            <a:cxnLst/>
            <a:rect r="r" b="b" t="t" l="l"/>
            <a:pathLst>
              <a:path h="1429529" w="3090873">
                <a:moveTo>
                  <a:pt x="0" y="0"/>
                </a:moveTo>
                <a:lnTo>
                  <a:pt x="3090872" y="0"/>
                </a:lnTo>
                <a:lnTo>
                  <a:pt x="3090872" y="1429529"/>
                </a:lnTo>
                <a:lnTo>
                  <a:pt x="0" y="14295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71459" y="1085410"/>
            <a:ext cx="16945082" cy="727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5"/>
              </a:lnSpc>
            </a:pPr>
            <a:r>
              <a:rPr lang="en-US" sz="5004">
                <a:solidFill>
                  <a:srgbClr val="291B26"/>
                </a:solidFill>
                <a:latin typeface="Lilita One"/>
              </a:rPr>
              <a:t>Understanding the General Election as a Global Citizen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85579" y="4442296"/>
            <a:ext cx="5024410" cy="2388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43"/>
              </a:lnSpc>
            </a:pPr>
            <a:r>
              <a:rPr lang="en-US" sz="4531">
                <a:solidFill>
                  <a:srgbClr val="291B26"/>
                </a:solidFill>
                <a:latin typeface="Nunito"/>
              </a:rPr>
              <a:t>What does it mean to be a Global Citizen?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10731334">
            <a:off x="12259223" y="7113680"/>
            <a:ext cx="3090873" cy="1429529"/>
          </a:xfrm>
          <a:custGeom>
            <a:avLst/>
            <a:gdLst/>
            <a:ahLst/>
            <a:cxnLst/>
            <a:rect r="r" b="b" t="t" l="l"/>
            <a:pathLst>
              <a:path h="1429529" w="3090873">
                <a:moveTo>
                  <a:pt x="0" y="0"/>
                </a:moveTo>
                <a:lnTo>
                  <a:pt x="3090872" y="0"/>
                </a:lnTo>
                <a:lnTo>
                  <a:pt x="3090872" y="1429528"/>
                </a:lnTo>
                <a:lnTo>
                  <a:pt x="0" y="14295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10731334">
            <a:off x="2951872" y="7113680"/>
            <a:ext cx="3090873" cy="1429529"/>
          </a:xfrm>
          <a:custGeom>
            <a:avLst/>
            <a:gdLst/>
            <a:ahLst/>
            <a:cxnLst/>
            <a:rect r="r" b="b" t="t" l="l"/>
            <a:pathLst>
              <a:path h="1429529" w="3090873">
                <a:moveTo>
                  <a:pt x="3090873" y="0"/>
                </a:moveTo>
                <a:lnTo>
                  <a:pt x="0" y="0"/>
                </a:lnTo>
                <a:lnTo>
                  <a:pt x="0" y="1429528"/>
                </a:lnTo>
                <a:lnTo>
                  <a:pt x="3090873" y="1429528"/>
                </a:lnTo>
                <a:lnTo>
                  <a:pt x="309087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true" rot="-10731334">
            <a:off x="12259223" y="2794486"/>
            <a:ext cx="3090873" cy="1429529"/>
          </a:xfrm>
          <a:custGeom>
            <a:avLst/>
            <a:gdLst/>
            <a:ahLst/>
            <a:cxnLst/>
            <a:rect r="r" b="b" t="t" l="l"/>
            <a:pathLst>
              <a:path h="1429529" w="3090873">
                <a:moveTo>
                  <a:pt x="0" y="1429528"/>
                </a:moveTo>
                <a:lnTo>
                  <a:pt x="3090872" y="1429528"/>
                </a:lnTo>
                <a:lnTo>
                  <a:pt x="3090872" y="0"/>
                </a:lnTo>
                <a:lnTo>
                  <a:pt x="0" y="0"/>
                </a:lnTo>
                <a:lnTo>
                  <a:pt x="0" y="142952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379918" y="9014858"/>
            <a:ext cx="1351232" cy="983918"/>
          </a:xfrm>
          <a:custGeom>
            <a:avLst/>
            <a:gdLst/>
            <a:ahLst/>
            <a:cxnLst/>
            <a:rect r="r" b="b" t="t" l="l"/>
            <a:pathLst>
              <a:path h="983918" w="1351232">
                <a:moveTo>
                  <a:pt x="0" y="0"/>
                </a:moveTo>
                <a:lnTo>
                  <a:pt x="1351231" y="0"/>
                </a:lnTo>
                <a:lnTo>
                  <a:pt x="1351231" y="983918"/>
                </a:lnTo>
                <a:lnTo>
                  <a:pt x="0" y="9839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750832" y="8759936"/>
            <a:ext cx="1075858" cy="1195547"/>
          </a:xfrm>
          <a:custGeom>
            <a:avLst/>
            <a:gdLst/>
            <a:ahLst/>
            <a:cxnLst/>
            <a:rect r="r" b="b" t="t" l="l"/>
            <a:pathLst>
              <a:path h="1195547" w="1075858">
                <a:moveTo>
                  <a:pt x="0" y="0"/>
                </a:moveTo>
                <a:lnTo>
                  <a:pt x="1075858" y="0"/>
                </a:lnTo>
                <a:lnTo>
                  <a:pt x="1075858" y="1195547"/>
                </a:lnTo>
                <a:lnTo>
                  <a:pt x="0" y="11955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101685" y="8894299"/>
            <a:ext cx="1649147" cy="926820"/>
          </a:xfrm>
          <a:custGeom>
            <a:avLst/>
            <a:gdLst/>
            <a:ahLst/>
            <a:cxnLst/>
            <a:rect r="r" b="b" t="t" l="l"/>
            <a:pathLst>
              <a:path h="926820" w="1649147">
                <a:moveTo>
                  <a:pt x="0" y="0"/>
                </a:moveTo>
                <a:lnTo>
                  <a:pt x="1649147" y="0"/>
                </a:lnTo>
                <a:lnTo>
                  <a:pt x="1649147" y="926821"/>
                </a:lnTo>
                <a:lnTo>
                  <a:pt x="0" y="92682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826690" y="8937593"/>
            <a:ext cx="2050741" cy="840234"/>
          </a:xfrm>
          <a:custGeom>
            <a:avLst/>
            <a:gdLst/>
            <a:ahLst/>
            <a:cxnLst/>
            <a:rect r="r" b="b" t="t" l="l"/>
            <a:pathLst>
              <a:path h="840234" w="2050741">
                <a:moveTo>
                  <a:pt x="0" y="0"/>
                </a:moveTo>
                <a:lnTo>
                  <a:pt x="2050741" y="0"/>
                </a:lnTo>
                <a:lnTo>
                  <a:pt x="2050741" y="840234"/>
                </a:lnTo>
                <a:lnTo>
                  <a:pt x="0" y="84023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841441" y="-372349"/>
            <a:ext cx="11068308" cy="11447960"/>
          </a:xfrm>
          <a:custGeom>
            <a:avLst/>
            <a:gdLst/>
            <a:ahLst/>
            <a:cxnLst/>
            <a:rect r="r" b="b" t="t" l="l"/>
            <a:pathLst>
              <a:path h="11447960" w="11068308">
                <a:moveTo>
                  <a:pt x="0" y="0"/>
                </a:moveTo>
                <a:lnTo>
                  <a:pt x="11068308" y="0"/>
                </a:lnTo>
                <a:lnTo>
                  <a:pt x="11068308" y="11447960"/>
                </a:lnTo>
                <a:lnTo>
                  <a:pt x="0" y="114479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72515">
            <a:off x="2073753" y="2327508"/>
            <a:ext cx="14396335" cy="4660813"/>
          </a:xfrm>
          <a:custGeom>
            <a:avLst/>
            <a:gdLst/>
            <a:ahLst/>
            <a:cxnLst/>
            <a:rect r="r" b="b" t="t" l="l"/>
            <a:pathLst>
              <a:path h="4660813" w="14396335">
                <a:moveTo>
                  <a:pt x="0" y="0"/>
                </a:moveTo>
                <a:lnTo>
                  <a:pt x="14396335" y="0"/>
                </a:lnTo>
                <a:lnTo>
                  <a:pt x="14396335" y="4660813"/>
                </a:lnTo>
                <a:lnTo>
                  <a:pt x="0" y="46608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909492" y="-1594179"/>
            <a:ext cx="9903135" cy="5245758"/>
          </a:xfrm>
          <a:custGeom>
            <a:avLst/>
            <a:gdLst/>
            <a:ahLst/>
            <a:cxnLst/>
            <a:rect r="r" b="b" t="t" l="l"/>
            <a:pathLst>
              <a:path h="5245758" w="9903135">
                <a:moveTo>
                  <a:pt x="0" y="0"/>
                </a:moveTo>
                <a:lnTo>
                  <a:pt x="9903134" y="0"/>
                </a:lnTo>
                <a:lnTo>
                  <a:pt x="9903134" y="5245758"/>
                </a:lnTo>
                <a:lnTo>
                  <a:pt x="0" y="52457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59913" y="8647226"/>
            <a:ext cx="1943854" cy="1415444"/>
          </a:xfrm>
          <a:custGeom>
            <a:avLst/>
            <a:gdLst/>
            <a:ahLst/>
            <a:cxnLst/>
            <a:rect r="r" b="b" t="t" l="l"/>
            <a:pathLst>
              <a:path h="1415444" w="1943854">
                <a:moveTo>
                  <a:pt x="0" y="0"/>
                </a:moveTo>
                <a:lnTo>
                  <a:pt x="1943854" y="0"/>
                </a:lnTo>
                <a:lnTo>
                  <a:pt x="1943854" y="1415445"/>
                </a:lnTo>
                <a:lnTo>
                  <a:pt x="0" y="14154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609241" y="8280501"/>
            <a:ext cx="1547707" cy="1719889"/>
          </a:xfrm>
          <a:custGeom>
            <a:avLst/>
            <a:gdLst/>
            <a:ahLst/>
            <a:cxnLst/>
            <a:rect r="r" b="b" t="t" l="l"/>
            <a:pathLst>
              <a:path h="1719889" w="1547707">
                <a:moveTo>
                  <a:pt x="0" y="0"/>
                </a:moveTo>
                <a:lnTo>
                  <a:pt x="1547707" y="0"/>
                </a:lnTo>
                <a:lnTo>
                  <a:pt x="1547707" y="1719889"/>
                </a:lnTo>
                <a:lnTo>
                  <a:pt x="0" y="17198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236813" y="8473793"/>
            <a:ext cx="2372429" cy="1333305"/>
          </a:xfrm>
          <a:custGeom>
            <a:avLst/>
            <a:gdLst/>
            <a:ahLst/>
            <a:cxnLst/>
            <a:rect r="r" b="b" t="t" l="l"/>
            <a:pathLst>
              <a:path h="1333305" w="2372429">
                <a:moveTo>
                  <a:pt x="0" y="0"/>
                </a:moveTo>
                <a:lnTo>
                  <a:pt x="2372428" y="0"/>
                </a:lnTo>
                <a:lnTo>
                  <a:pt x="2372428" y="1333305"/>
                </a:lnTo>
                <a:lnTo>
                  <a:pt x="0" y="133330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156948" y="8536074"/>
            <a:ext cx="2950154" cy="1208744"/>
          </a:xfrm>
          <a:custGeom>
            <a:avLst/>
            <a:gdLst/>
            <a:ahLst/>
            <a:cxnLst/>
            <a:rect r="r" b="b" t="t" l="l"/>
            <a:pathLst>
              <a:path h="1208744" w="2950154">
                <a:moveTo>
                  <a:pt x="0" y="0"/>
                </a:moveTo>
                <a:lnTo>
                  <a:pt x="2950154" y="0"/>
                </a:lnTo>
                <a:lnTo>
                  <a:pt x="2950154" y="1208744"/>
                </a:lnTo>
                <a:lnTo>
                  <a:pt x="0" y="1208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637729" y="3788346"/>
            <a:ext cx="13268383" cy="869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07"/>
              </a:lnSpc>
            </a:pPr>
            <a:r>
              <a:rPr lang="en-US" sz="5899">
                <a:solidFill>
                  <a:srgbClr val="291B26"/>
                </a:solidFill>
                <a:latin typeface="Lilita One Bold"/>
              </a:rPr>
              <a:t>OUR MANIFESTO FOR THE WORLD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975433" y="4794398"/>
            <a:ext cx="11568960" cy="622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91"/>
              </a:lnSpc>
            </a:pPr>
            <a:r>
              <a:rPr lang="en-US" sz="3636">
                <a:solidFill>
                  <a:srgbClr val="291B26"/>
                </a:solidFill>
                <a:latin typeface="Lilita One"/>
              </a:rPr>
              <a:t>Lesson 3: Your Voice Matters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62008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554810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40690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40690" y="885385"/>
            <a:ext cx="16945082" cy="583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5"/>
              </a:lnSpc>
            </a:pPr>
            <a:r>
              <a:rPr lang="en-US" sz="4004">
                <a:solidFill>
                  <a:srgbClr val="291B26"/>
                </a:solidFill>
                <a:latin typeface="Lilita One"/>
              </a:rPr>
              <a:t>Lesson 3: Your Voice Matters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013231" y="-3028195"/>
            <a:ext cx="9903135" cy="5245758"/>
          </a:xfrm>
          <a:custGeom>
            <a:avLst/>
            <a:gdLst/>
            <a:ahLst/>
            <a:cxnLst/>
            <a:rect r="r" b="b" t="t" l="l"/>
            <a:pathLst>
              <a:path h="5245758" w="9903135">
                <a:moveTo>
                  <a:pt x="0" y="0"/>
                </a:moveTo>
                <a:lnTo>
                  <a:pt x="9903134" y="0"/>
                </a:lnTo>
                <a:lnTo>
                  <a:pt x="9903134" y="5245758"/>
                </a:lnTo>
                <a:lnTo>
                  <a:pt x="0" y="5245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554810" y="3778255"/>
            <a:ext cx="5808588" cy="3477892"/>
          </a:xfrm>
          <a:custGeom>
            <a:avLst/>
            <a:gdLst/>
            <a:ahLst/>
            <a:cxnLst/>
            <a:rect r="r" b="b" t="t" l="l"/>
            <a:pathLst>
              <a:path h="3477892" w="5808588">
                <a:moveTo>
                  <a:pt x="0" y="0"/>
                </a:moveTo>
                <a:lnTo>
                  <a:pt x="5808588" y="0"/>
                </a:lnTo>
                <a:lnTo>
                  <a:pt x="5808588" y="3477892"/>
                </a:lnTo>
                <a:lnTo>
                  <a:pt x="0" y="34778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219318" y="4675508"/>
            <a:ext cx="4479572" cy="1616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291B26"/>
                </a:solidFill>
                <a:latin typeface="Nunito"/>
              </a:rPr>
              <a:t>Do Young People’s voices matter?</a:t>
            </a:r>
          </a:p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291B26"/>
                </a:solidFill>
                <a:latin typeface="Nunito"/>
              </a:rPr>
              <a:t>Why?</a:t>
            </a:r>
          </a:p>
        </p:txBody>
      </p:sp>
      <p:sp>
        <p:nvSpPr>
          <p:cNvPr name="Freeform 9" id="9"/>
          <p:cNvSpPr/>
          <p:nvPr/>
        </p:nvSpPr>
        <p:spPr>
          <a:xfrm flipH="false" flipV="true" rot="2830404">
            <a:off x="11851753" y="2564347"/>
            <a:ext cx="564463" cy="1687253"/>
          </a:xfrm>
          <a:custGeom>
            <a:avLst/>
            <a:gdLst/>
            <a:ahLst/>
            <a:cxnLst/>
            <a:rect r="r" b="b" t="t" l="l"/>
            <a:pathLst>
              <a:path h="1687253" w="564463">
                <a:moveTo>
                  <a:pt x="0" y="1687252"/>
                </a:moveTo>
                <a:lnTo>
                  <a:pt x="564462" y="1687252"/>
                </a:lnTo>
                <a:lnTo>
                  <a:pt x="564462" y="0"/>
                </a:lnTo>
                <a:lnTo>
                  <a:pt x="0" y="0"/>
                </a:lnTo>
                <a:lnTo>
                  <a:pt x="0" y="1687252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1337628">
            <a:off x="12081167" y="6768664"/>
            <a:ext cx="564463" cy="1687253"/>
          </a:xfrm>
          <a:custGeom>
            <a:avLst/>
            <a:gdLst/>
            <a:ahLst/>
            <a:cxnLst/>
            <a:rect r="r" b="b" t="t" l="l"/>
            <a:pathLst>
              <a:path h="1687253" w="564463">
                <a:moveTo>
                  <a:pt x="564462" y="0"/>
                </a:moveTo>
                <a:lnTo>
                  <a:pt x="0" y="0"/>
                </a:lnTo>
                <a:lnTo>
                  <a:pt x="0" y="1687253"/>
                </a:lnTo>
                <a:lnTo>
                  <a:pt x="564462" y="1687253"/>
                </a:lnTo>
                <a:lnTo>
                  <a:pt x="56446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2981687">
            <a:off x="6272579" y="6641972"/>
            <a:ext cx="564463" cy="1687253"/>
          </a:xfrm>
          <a:custGeom>
            <a:avLst/>
            <a:gdLst/>
            <a:ahLst/>
            <a:cxnLst/>
            <a:rect r="r" b="b" t="t" l="l"/>
            <a:pathLst>
              <a:path h="1687253" w="564463">
                <a:moveTo>
                  <a:pt x="0" y="0"/>
                </a:moveTo>
                <a:lnTo>
                  <a:pt x="564462" y="0"/>
                </a:lnTo>
                <a:lnTo>
                  <a:pt x="564462" y="1687253"/>
                </a:lnTo>
                <a:lnTo>
                  <a:pt x="0" y="16872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6593733">
            <a:off x="6335976" y="2792343"/>
            <a:ext cx="564463" cy="1687253"/>
          </a:xfrm>
          <a:custGeom>
            <a:avLst/>
            <a:gdLst/>
            <a:ahLst/>
            <a:cxnLst/>
            <a:rect r="r" b="b" t="t" l="l"/>
            <a:pathLst>
              <a:path h="1687253" w="564463">
                <a:moveTo>
                  <a:pt x="564463" y="0"/>
                </a:moveTo>
                <a:lnTo>
                  <a:pt x="0" y="0"/>
                </a:lnTo>
                <a:lnTo>
                  <a:pt x="0" y="1687253"/>
                </a:lnTo>
                <a:lnTo>
                  <a:pt x="564463" y="1687253"/>
                </a:lnTo>
                <a:lnTo>
                  <a:pt x="564463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62008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554810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40690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40690" y="885385"/>
            <a:ext cx="16945082" cy="583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5"/>
              </a:lnSpc>
            </a:pPr>
            <a:r>
              <a:rPr lang="en-US" sz="4004">
                <a:solidFill>
                  <a:srgbClr val="291B26"/>
                </a:solidFill>
                <a:latin typeface="Lilita One"/>
              </a:rPr>
              <a:t>Lesson 3: My Voice, My Story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013231" y="-3028195"/>
            <a:ext cx="9903135" cy="5245758"/>
          </a:xfrm>
          <a:custGeom>
            <a:avLst/>
            <a:gdLst/>
            <a:ahLst/>
            <a:cxnLst/>
            <a:rect r="r" b="b" t="t" l="l"/>
            <a:pathLst>
              <a:path h="5245758" w="9903135">
                <a:moveTo>
                  <a:pt x="0" y="0"/>
                </a:moveTo>
                <a:lnTo>
                  <a:pt x="9903134" y="0"/>
                </a:lnTo>
                <a:lnTo>
                  <a:pt x="9903134" y="5245758"/>
                </a:lnTo>
                <a:lnTo>
                  <a:pt x="0" y="5245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4823626"/>
            <a:ext cx="2429850" cy="4542072"/>
          </a:xfrm>
          <a:custGeom>
            <a:avLst/>
            <a:gdLst/>
            <a:ahLst/>
            <a:cxnLst/>
            <a:rect r="r" b="b" t="t" l="l"/>
            <a:pathLst>
              <a:path h="4542072" w="2429850">
                <a:moveTo>
                  <a:pt x="0" y="0"/>
                </a:moveTo>
                <a:lnTo>
                  <a:pt x="2429850" y="0"/>
                </a:lnTo>
                <a:lnTo>
                  <a:pt x="2429850" y="4542072"/>
                </a:lnTo>
                <a:lnTo>
                  <a:pt x="0" y="45420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602270" y="9060374"/>
            <a:ext cx="1292178" cy="940917"/>
          </a:xfrm>
          <a:custGeom>
            <a:avLst/>
            <a:gdLst/>
            <a:ahLst/>
            <a:cxnLst/>
            <a:rect r="r" b="b" t="t" l="l"/>
            <a:pathLst>
              <a:path h="940917" w="1292178">
                <a:moveTo>
                  <a:pt x="0" y="0"/>
                </a:moveTo>
                <a:lnTo>
                  <a:pt x="1292178" y="0"/>
                </a:lnTo>
                <a:lnTo>
                  <a:pt x="1292178" y="940917"/>
                </a:lnTo>
                <a:lnTo>
                  <a:pt x="0" y="9409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825863" y="8816593"/>
            <a:ext cx="1028839" cy="1143297"/>
          </a:xfrm>
          <a:custGeom>
            <a:avLst/>
            <a:gdLst/>
            <a:ahLst/>
            <a:cxnLst/>
            <a:rect r="r" b="b" t="t" l="l"/>
            <a:pathLst>
              <a:path h="1143297" w="1028839">
                <a:moveTo>
                  <a:pt x="0" y="0"/>
                </a:moveTo>
                <a:lnTo>
                  <a:pt x="1028839" y="0"/>
                </a:lnTo>
                <a:lnTo>
                  <a:pt x="1028839" y="1143297"/>
                </a:lnTo>
                <a:lnTo>
                  <a:pt x="0" y="11432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248790" y="8945084"/>
            <a:ext cx="1577073" cy="886315"/>
          </a:xfrm>
          <a:custGeom>
            <a:avLst/>
            <a:gdLst/>
            <a:ahLst/>
            <a:cxnLst/>
            <a:rect r="r" b="b" t="t" l="l"/>
            <a:pathLst>
              <a:path h="886315" w="1577073">
                <a:moveTo>
                  <a:pt x="0" y="0"/>
                </a:moveTo>
                <a:lnTo>
                  <a:pt x="1577073" y="0"/>
                </a:lnTo>
                <a:lnTo>
                  <a:pt x="1577073" y="886315"/>
                </a:lnTo>
                <a:lnTo>
                  <a:pt x="0" y="88631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854702" y="8986485"/>
            <a:ext cx="1961116" cy="803513"/>
          </a:xfrm>
          <a:custGeom>
            <a:avLst/>
            <a:gdLst/>
            <a:ahLst/>
            <a:cxnLst/>
            <a:rect r="r" b="b" t="t" l="l"/>
            <a:pathLst>
              <a:path h="803513" w="1961116">
                <a:moveTo>
                  <a:pt x="0" y="0"/>
                </a:moveTo>
                <a:lnTo>
                  <a:pt x="1961116" y="0"/>
                </a:lnTo>
                <a:lnTo>
                  <a:pt x="1961116" y="803513"/>
                </a:lnTo>
                <a:lnTo>
                  <a:pt x="0" y="8035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801218" y="2960430"/>
            <a:ext cx="11441386" cy="2580033"/>
          </a:xfrm>
          <a:custGeom>
            <a:avLst/>
            <a:gdLst/>
            <a:ahLst/>
            <a:cxnLst/>
            <a:rect r="r" b="b" t="t" l="l"/>
            <a:pathLst>
              <a:path h="2580033" w="11441386">
                <a:moveTo>
                  <a:pt x="0" y="0"/>
                </a:moveTo>
                <a:lnTo>
                  <a:pt x="11441386" y="0"/>
                </a:lnTo>
                <a:lnTo>
                  <a:pt x="11441386" y="2580033"/>
                </a:lnTo>
                <a:lnTo>
                  <a:pt x="0" y="258003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898896" y="4250447"/>
            <a:ext cx="11441386" cy="2580033"/>
          </a:xfrm>
          <a:custGeom>
            <a:avLst/>
            <a:gdLst/>
            <a:ahLst/>
            <a:cxnLst/>
            <a:rect r="r" b="b" t="t" l="l"/>
            <a:pathLst>
              <a:path h="2580033" w="11441386">
                <a:moveTo>
                  <a:pt x="0" y="0"/>
                </a:moveTo>
                <a:lnTo>
                  <a:pt x="11441386" y="0"/>
                </a:lnTo>
                <a:lnTo>
                  <a:pt x="11441386" y="2580032"/>
                </a:lnTo>
                <a:lnTo>
                  <a:pt x="0" y="25800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691190" y="3843639"/>
            <a:ext cx="9487384" cy="263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3"/>
              </a:lnSpc>
              <a:spcBef>
                <a:spcPct val="0"/>
              </a:spcBef>
            </a:pPr>
            <a:r>
              <a:rPr lang="en-US" sz="4628">
                <a:solidFill>
                  <a:srgbClr val="291B26"/>
                </a:solidFill>
                <a:latin typeface="Nunito"/>
              </a:rPr>
              <a:t>Think about a time that you have had </a:t>
            </a:r>
            <a:r>
              <a:rPr lang="en-US" sz="4628">
                <a:solidFill>
                  <a:srgbClr val="291B26"/>
                </a:solidFill>
                <a:latin typeface="Nunito Bold"/>
              </a:rPr>
              <a:t>influence</a:t>
            </a:r>
            <a:r>
              <a:rPr lang="en-US" sz="4628">
                <a:solidFill>
                  <a:srgbClr val="291B26"/>
                </a:solidFill>
                <a:latin typeface="Nunito"/>
              </a:rPr>
              <a:t>, or felt like </a:t>
            </a:r>
            <a:r>
              <a:rPr lang="en-US" sz="4628">
                <a:solidFill>
                  <a:srgbClr val="291B26"/>
                </a:solidFill>
                <a:latin typeface="Nunito Bold"/>
              </a:rPr>
              <a:t>your voice mattered. </a:t>
            </a:r>
            <a:r>
              <a:rPr lang="en-US" sz="4628">
                <a:solidFill>
                  <a:srgbClr val="291B26"/>
                </a:solidFill>
                <a:latin typeface="Nunito"/>
              </a:rPr>
              <a:t>This can be anything- big or small!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62008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554810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40690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40690" y="885385"/>
            <a:ext cx="16945082" cy="583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5"/>
              </a:lnSpc>
            </a:pPr>
            <a:r>
              <a:rPr lang="en-US" sz="4004">
                <a:solidFill>
                  <a:srgbClr val="291B26"/>
                </a:solidFill>
                <a:latin typeface="Lilita One"/>
              </a:rPr>
              <a:t>Creating a Class Manifesto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013231" y="-3028195"/>
            <a:ext cx="9903135" cy="5245758"/>
          </a:xfrm>
          <a:custGeom>
            <a:avLst/>
            <a:gdLst/>
            <a:ahLst/>
            <a:cxnLst/>
            <a:rect r="r" b="b" t="t" l="l"/>
            <a:pathLst>
              <a:path h="5245758" w="9903135">
                <a:moveTo>
                  <a:pt x="0" y="0"/>
                </a:moveTo>
                <a:lnTo>
                  <a:pt x="9903134" y="0"/>
                </a:lnTo>
                <a:lnTo>
                  <a:pt x="9903134" y="5245758"/>
                </a:lnTo>
                <a:lnTo>
                  <a:pt x="0" y="5245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602270" y="9060374"/>
            <a:ext cx="1292178" cy="940917"/>
          </a:xfrm>
          <a:custGeom>
            <a:avLst/>
            <a:gdLst/>
            <a:ahLst/>
            <a:cxnLst/>
            <a:rect r="r" b="b" t="t" l="l"/>
            <a:pathLst>
              <a:path h="940917" w="1292178">
                <a:moveTo>
                  <a:pt x="0" y="0"/>
                </a:moveTo>
                <a:lnTo>
                  <a:pt x="1292178" y="0"/>
                </a:lnTo>
                <a:lnTo>
                  <a:pt x="1292178" y="940917"/>
                </a:lnTo>
                <a:lnTo>
                  <a:pt x="0" y="9409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825863" y="8816593"/>
            <a:ext cx="1028839" cy="1143297"/>
          </a:xfrm>
          <a:custGeom>
            <a:avLst/>
            <a:gdLst/>
            <a:ahLst/>
            <a:cxnLst/>
            <a:rect r="r" b="b" t="t" l="l"/>
            <a:pathLst>
              <a:path h="1143297" w="1028839">
                <a:moveTo>
                  <a:pt x="0" y="0"/>
                </a:moveTo>
                <a:lnTo>
                  <a:pt x="1028839" y="0"/>
                </a:lnTo>
                <a:lnTo>
                  <a:pt x="1028839" y="1143297"/>
                </a:lnTo>
                <a:lnTo>
                  <a:pt x="0" y="11432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248790" y="8945084"/>
            <a:ext cx="1577073" cy="886315"/>
          </a:xfrm>
          <a:custGeom>
            <a:avLst/>
            <a:gdLst/>
            <a:ahLst/>
            <a:cxnLst/>
            <a:rect r="r" b="b" t="t" l="l"/>
            <a:pathLst>
              <a:path h="886315" w="1577073">
                <a:moveTo>
                  <a:pt x="0" y="0"/>
                </a:moveTo>
                <a:lnTo>
                  <a:pt x="1577073" y="0"/>
                </a:lnTo>
                <a:lnTo>
                  <a:pt x="1577073" y="886315"/>
                </a:lnTo>
                <a:lnTo>
                  <a:pt x="0" y="8863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54702" y="8986485"/>
            <a:ext cx="1961116" cy="803513"/>
          </a:xfrm>
          <a:custGeom>
            <a:avLst/>
            <a:gdLst/>
            <a:ahLst/>
            <a:cxnLst/>
            <a:rect r="r" b="b" t="t" l="l"/>
            <a:pathLst>
              <a:path h="803513" w="1961116">
                <a:moveTo>
                  <a:pt x="0" y="0"/>
                </a:moveTo>
                <a:lnTo>
                  <a:pt x="1961116" y="0"/>
                </a:lnTo>
                <a:lnTo>
                  <a:pt x="1961116" y="803513"/>
                </a:lnTo>
                <a:lnTo>
                  <a:pt x="0" y="8035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807514" y="4604979"/>
            <a:ext cx="8264818" cy="4211614"/>
          </a:xfrm>
          <a:custGeom>
            <a:avLst/>
            <a:gdLst/>
            <a:ahLst/>
            <a:cxnLst/>
            <a:rect r="r" b="b" t="t" l="l"/>
            <a:pathLst>
              <a:path h="4211614" w="8264818">
                <a:moveTo>
                  <a:pt x="0" y="0"/>
                </a:moveTo>
                <a:lnTo>
                  <a:pt x="8264818" y="0"/>
                </a:lnTo>
                <a:lnTo>
                  <a:pt x="8264818" y="4211614"/>
                </a:lnTo>
                <a:lnTo>
                  <a:pt x="0" y="42116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347682">
            <a:off x="6749435" y="4902998"/>
            <a:ext cx="4783923" cy="2192609"/>
          </a:xfrm>
          <a:custGeom>
            <a:avLst/>
            <a:gdLst/>
            <a:ahLst/>
            <a:cxnLst/>
            <a:rect r="r" b="b" t="t" l="l"/>
            <a:pathLst>
              <a:path h="2192609" w="4783923">
                <a:moveTo>
                  <a:pt x="0" y="0"/>
                </a:moveTo>
                <a:lnTo>
                  <a:pt x="4783922" y="0"/>
                </a:lnTo>
                <a:lnTo>
                  <a:pt x="4783922" y="2192609"/>
                </a:lnTo>
                <a:lnTo>
                  <a:pt x="0" y="21926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3393" t="0" r="-3411" b="-105916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72968" y="2111862"/>
            <a:ext cx="16142064" cy="3952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3"/>
              </a:lnSpc>
            </a:pPr>
            <a:r>
              <a:rPr lang="en-US" sz="4628">
                <a:solidFill>
                  <a:srgbClr val="291B26"/>
                </a:solidFill>
                <a:latin typeface="Nunito"/>
              </a:rPr>
              <a:t>Our Class Manifesto is going to be our opportunity to let our newly elected MP, and the UK Government know how </a:t>
            </a:r>
            <a:r>
              <a:rPr lang="en-US" sz="4628">
                <a:solidFill>
                  <a:srgbClr val="291B26"/>
                </a:solidFill>
                <a:latin typeface="Nunito Bold"/>
              </a:rPr>
              <a:t>we</a:t>
            </a:r>
            <a:r>
              <a:rPr lang="en-US" sz="4628">
                <a:solidFill>
                  <a:srgbClr val="291B26"/>
                </a:solidFill>
                <a:latin typeface="Nunito"/>
              </a:rPr>
              <a:t> want the UK to contribute to a better, and fairer world for everyone.</a:t>
            </a:r>
          </a:p>
          <a:p>
            <a:pPr algn="ctr">
              <a:lnSpc>
                <a:spcPts val="5183"/>
              </a:lnSpc>
            </a:pPr>
          </a:p>
          <a:p>
            <a:pPr algn="ctr">
              <a:lnSpc>
                <a:spcPts val="5183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62008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554810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40690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40690" y="885385"/>
            <a:ext cx="16945082" cy="583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5"/>
              </a:lnSpc>
            </a:pPr>
            <a:r>
              <a:rPr lang="en-US" sz="4004">
                <a:solidFill>
                  <a:srgbClr val="291B26"/>
                </a:solidFill>
                <a:latin typeface="Lilita One"/>
              </a:rPr>
              <a:t>Step 1:  How do we want to work together?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013231" y="-3028195"/>
            <a:ext cx="9903135" cy="5245758"/>
          </a:xfrm>
          <a:custGeom>
            <a:avLst/>
            <a:gdLst/>
            <a:ahLst/>
            <a:cxnLst/>
            <a:rect r="r" b="b" t="t" l="l"/>
            <a:pathLst>
              <a:path h="5245758" w="9903135">
                <a:moveTo>
                  <a:pt x="0" y="0"/>
                </a:moveTo>
                <a:lnTo>
                  <a:pt x="9903134" y="0"/>
                </a:lnTo>
                <a:lnTo>
                  <a:pt x="9903134" y="5245758"/>
                </a:lnTo>
                <a:lnTo>
                  <a:pt x="0" y="5245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602270" y="9060374"/>
            <a:ext cx="1292178" cy="940917"/>
          </a:xfrm>
          <a:custGeom>
            <a:avLst/>
            <a:gdLst/>
            <a:ahLst/>
            <a:cxnLst/>
            <a:rect r="r" b="b" t="t" l="l"/>
            <a:pathLst>
              <a:path h="940917" w="1292178">
                <a:moveTo>
                  <a:pt x="0" y="0"/>
                </a:moveTo>
                <a:lnTo>
                  <a:pt x="1292178" y="0"/>
                </a:lnTo>
                <a:lnTo>
                  <a:pt x="1292178" y="940917"/>
                </a:lnTo>
                <a:lnTo>
                  <a:pt x="0" y="9409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825863" y="8816593"/>
            <a:ext cx="1028839" cy="1143297"/>
          </a:xfrm>
          <a:custGeom>
            <a:avLst/>
            <a:gdLst/>
            <a:ahLst/>
            <a:cxnLst/>
            <a:rect r="r" b="b" t="t" l="l"/>
            <a:pathLst>
              <a:path h="1143297" w="1028839">
                <a:moveTo>
                  <a:pt x="0" y="0"/>
                </a:moveTo>
                <a:lnTo>
                  <a:pt x="1028839" y="0"/>
                </a:lnTo>
                <a:lnTo>
                  <a:pt x="1028839" y="1143297"/>
                </a:lnTo>
                <a:lnTo>
                  <a:pt x="0" y="11432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248790" y="8945084"/>
            <a:ext cx="1577073" cy="886315"/>
          </a:xfrm>
          <a:custGeom>
            <a:avLst/>
            <a:gdLst/>
            <a:ahLst/>
            <a:cxnLst/>
            <a:rect r="r" b="b" t="t" l="l"/>
            <a:pathLst>
              <a:path h="886315" w="1577073">
                <a:moveTo>
                  <a:pt x="0" y="0"/>
                </a:moveTo>
                <a:lnTo>
                  <a:pt x="1577073" y="0"/>
                </a:lnTo>
                <a:lnTo>
                  <a:pt x="1577073" y="886315"/>
                </a:lnTo>
                <a:lnTo>
                  <a:pt x="0" y="8863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54702" y="8986485"/>
            <a:ext cx="1961116" cy="803513"/>
          </a:xfrm>
          <a:custGeom>
            <a:avLst/>
            <a:gdLst/>
            <a:ahLst/>
            <a:cxnLst/>
            <a:rect r="r" b="b" t="t" l="l"/>
            <a:pathLst>
              <a:path h="803513" w="1961116">
                <a:moveTo>
                  <a:pt x="0" y="0"/>
                </a:moveTo>
                <a:lnTo>
                  <a:pt x="1961116" y="0"/>
                </a:lnTo>
                <a:lnTo>
                  <a:pt x="1961116" y="803513"/>
                </a:lnTo>
                <a:lnTo>
                  <a:pt x="0" y="8035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05565" y="2179463"/>
            <a:ext cx="14020298" cy="8257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76"/>
              </a:lnSpc>
            </a:pPr>
            <a:r>
              <a:rPr lang="en-US" sz="3828">
                <a:solidFill>
                  <a:srgbClr val="291B26"/>
                </a:solidFill>
                <a:latin typeface="Nunito"/>
              </a:rPr>
              <a:t>We are writing a </a:t>
            </a:r>
            <a:r>
              <a:rPr lang="en-US" sz="3828">
                <a:solidFill>
                  <a:srgbClr val="291B26"/>
                </a:solidFill>
                <a:latin typeface="Nunito Bold"/>
              </a:rPr>
              <a:t>shared</a:t>
            </a:r>
            <a:r>
              <a:rPr lang="en-US" sz="3828">
                <a:solidFill>
                  <a:srgbClr val="291B26"/>
                </a:solidFill>
                <a:latin typeface="Nunito"/>
              </a:rPr>
              <a:t> manifesto. How do we want to work together?</a:t>
            </a:r>
          </a:p>
          <a:p>
            <a:pPr algn="l">
              <a:lnSpc>
                <a:spcPts val="4976"/>
              </a:lnSpc>
            </a:pPr>
          </a:p>
          <a:p>
            <a:pPr algn="l" marL="826481" indent="-413241" lvl="1">
              <a:lnSpc>
                <a:spcPts val="4976"/>
              </a:lnSpc>
              <a:buFont typeface="Arial"/>
              <a:buChar char="•"/>
            </a:pPr>
            <a:r>
              <a:rPr lang="en-US" sz="3828">
                <a:solidFill>
                  <a:srgbClr val="291B26"/>
                </a:solidFill>
                <a:latin typeface="Nunito Bold"/>
              </a:rPr>
              <a:t>Listen</a:t>
            </a:r>
            <a:r>
              <a:rPr lang="en-US" sz="3828">
                <a:solidFill>
                  <a:srgbClr val="291B26"/>
                </a:solidFill>
                <a:latin typeface="Nunito"/>
              </a:rPr>
              <a:t> to one another rather than waiting to say something yourself</a:t>
            </a:r>
          </a:p>
          <a:p>
            <a:pPr algn="l" marL="826481" indent="-413241" lvl="1">
              <a:lnSpc>
                <a:spcPts val="4976"/>
              </a:lnSpc>
              <a:buFont typeface="Arial"/>
              <a:buChar char="•"/>
            </a:pPr>
            <a:r>
              <a:rPr lang="en-US" sz="3828">
                <a:solidFill>
                  <a:srgbClr val="291B26"/>
                </a:solidFill>
                <a:latin typeface="Nunito Bold"/>
              </a:rPr>
              <a:t>Trust </a:t>
            </a:r>
            <a:r>
              <a:rPr lang="en-US" sz="3828">
                <a:solidFill>
                  <a:srgbClr val="291B26"/>
                </a:solidFill>
                <a:latin typeface="Nunito"/>
              </a:rPr>
              <a:t>each other, we are all committed to doing the work together</a:t>
            </a:r>
          </a:p>
          <a:p>
            <a:pPr algn="l" marL="826481" indent="-413241" lvl="1">
              <a:lnSpc>
                <a:spcPts val="4976"/>
              </a:lnSpc>
              <a:buFont typeface="Arial"/>
              <a:buChar char="•"/>
            </a:pPr>
            <a:r>
              <a:rPr lang="en-US" sz="3828">
                <a:solidFill>
                  <a:srgbClr val="291B26"/>
                </a:solidFill>
                <a:latin typeface="Nunito"/>
              </a:rPr>
              <a:t>Constructive </a:t>
            </a:r>
            <a:r>
              <a:rPr lang="en-US" sz="3828">
                <a:solidFill>
                  <a:srgbClr val="291B26"/>
                </a:solidFill>
                <a:latin typeface="Nunito Bold"/>
              </a:rPr>
              <a:t>feedback</a:t>
            </a:r>
            <a:r>
              <a:rPr lang="en-US" sz="3828">
                <a:solidFill>
                  <a:srgbClr val="291B26"/>
                </a:solidFill>
                <a:latin typeface="Nunito"/>
              </a:rPr>
              <a:t> should be welcome!</a:t>
            </a:r>
          </a:p>
          <a:p>
            <a:pPr algn="l" marL="826481" indent="-413241" lvl="1">
              <a:lnSpc>
                <a:spcPts val="4976"/>
              </a:lnSpc>
              <a:buFont typeface="Arial"/>
              <a:buChar char="•"/>
            </a:pPr>
            <a:r>
              <a:rPr lang="en-US" sz="3828">
                <a:solidFill>
                  <a:srgbClr val="291B26"/>
                </a:solidFill>
                <a:latin typeface="Nunito"/>
              </a:rPr>
              <a:t>Use your</a:t>
            </a:r>
            <a:r>
              <a:rPr lang="en-US" sz="3828">
                <a:solidFill>
                  <a:srgbClr val="291B26"/>
                </a:solidFill>
                <a:latin typeface="Nunito Bold"/>
              </a:rPr>
              <a:t> creativity, curiosity and positivity</a:t>
            </a:r>
          </a:p>
          <a:p>
            <a:pPr algn="l">
              <a:lnSpc>
                <a:spcPts val="4976"/>
              </a:lnSpc>
            </a:pPr>
          </a:p>
          <a:p>
            <a:pPr algn="l">
              <a:lnSpc>
                <a:spcPts val="4976"/>
              </a:lnSpc>
            </a:pPr>
            <a:r>
              <a:rPr lang="en-US" sz="3828">
                <a:solidFill>
                  <a:srgbClr val="291B26"/>
                </a:solidFill>
                <a:latin typeface="Nunito"/>
              </a:rPr>
              <a:t>What else should be on this list?</a:t>
            </a:r>
          </a:p>
          <a:p>
            <a:pPr algn="ctr">
              <a:lnSpc>
                <a:spcPts val="4976"/>
              </a:lnSpc>
            </a:pPr>
          </a:p>
          <a:p>
            <a:pPr algn="l">
              <a:lnSpc>
                <a:spcPts val="4976"/>
              </a:lnSpc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3790563" y="4413570"/>
            <a:ext cx="4128277" cy="4128277"/>
          </a:xfrm>
          <a:custGeom>
            <a:avLst/>
            <a:gdLst/>
            <a:ahLst/>
            <a:cxnLst/>
            <a:rect r="r" b="b" t="t" l="l"/>
            <a:pathLst>
              <a:path h="4128277" w="4128277">
                <a:moveTo>
                  <a:pt x="0" y="0"/>
                </a:moveTo>
                <a:lnTo>
                  <a:pt x="4128277" y="0"/>
                </a:lnTo>
                <a:lnTo>
                  <a:pt x="4128277" y="4128277"/>
                </a:lnTo>
                <a:lnTo>
                  <a:pt x="0" y="41282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62008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554810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40690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40690" y="885385"/>
            <a:ext cx="16945082" cy="583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5"/>
              </a:lnSpc>
            </a:pPr>
            <a:r>
              <a:rPr lang="en-US" sz="4004">
                <a:solidFill>
                  <a:srgbClr val="291B26"/>
                </a:solidFill>
                <a:latin typeface="Lilita One"/>
              </a:rPr>
              <a:t>Step 2: Individual reflection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013231" y="-3028195"/>
            <a:ext cx="9903135" cy="5245758"/>
          </a:xfrm>
          <a:custGeom>
            <a:avLst/>
            <a:gdLst/>
            <a:ahLst/>
            <a:cxnLst/>
            <a:rect r="r" b="b" t="t" l="l"/>
            <a:pathLst>
              <a:path h="5245758" w="9903135">
                <a:moveTo>
                  <a:pt x="0" y="0"/>
                </a:moveTo>
                <a:lnTo>
                  <a:pt x="9903134" y="0"/>
                </a:lnTo>
                <a:lnTo>
                  <a:pt x="9903134" y="5245758"/>
                </a:lnTo>
                <a:lnTo>
                  <a:pt x="0" y="5245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602270" y="9060374"/>
            <a:ext cx="1292178" cy="940917"/>
          </a:xfrm>
          <a:custGeom>
            <a:avLst/>
            <a:gdLst/>
            <a:ahLst/>
            <a:cxnLst/>
            <a:rect r="r" b="b" t="t" l="l"/>
            <a:pathLst>
              <a:path h="940917" w="1292178">
                <a:moveTo>
                  <a:pt x="0" y="0"/>
                </a:moveTo>
                <a:lnTo>
                  <a:pt x="1292178" y="0"/>
                </a:lnTo>
                <a:lnTo>
                  <a:pt x="1292178" y="940917"/>
                </a:lnTo>
                <a:lnTo>
                  <a:pt x="0" y="9409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825863" y="8816593"/>
            <a:ext cx="1028839" cy="1143297"/>
          </a:xfrm>
          <a:custGeom>
            <a:avLst/>
            <a:gdLst/>
            <a:ahLst/>
            <a:cxnLst/>
            <a:rect r="r" b="b" t="t" l="l"/>
            <a:pathLst>
              <a:path h="1143297" w="1028839">
                <a:moveTo>
                  <a:pt x="0" y="0"/>
                </a:moveTo>
                <a:lnTo>
                  <a:pt x="1028839" y="0"/>
                </a:lnTo>
                <a:lnTo>
                  <a:pt x="1028839" y="1143297"/>
                </a:lnTo>
                <a:lnTo>
                  <a:pt x="0" y="11432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248790" y="8945084"/>
            <a:ext cx="1577073" cy="886315"/>
          </a:xfrm>
          <a:custGeom>
            <a:avLst/>
            <a:gdLst/>
            <a:ahLst/>
            <a:cxnLst/>
            <a:rect r="r" b="b" t="t" l="l"/>
            <a:pathLst>
              <a:path h="886315" w="1577073">
                <a:moveTo>
                  <a:pt x="0" y="0"/>
                </a:moveTo>
                <a:lnTo>
                  <a:pt x="1577073" y="0"/>
                </a:lnTo>
                <a:lnTo>
                  <a:pt x="1577073" y="886315"/>
                </a:lnTo>
                <a:lnTo>
                  <a:pt x="0" y="8863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54702" y="8986485"/>
            <a:ext cx="1961116" cy="803513"/>
          </a:xfrm>
          <a:custGeom>
            <a:avLst/>
            <a:gdLst/>
            <a:ahLst/>
            <a:cxnLst/>
            <a:rect r="r" b="b" t="t" l="l"/>
            <a:pathLst>
              <a:path h="803513" w="1961116">
                <a:moveTo>
                  <a:pt x="0" y="0"/>
                </a:moveTo>
                <a:lnTo>
                  <a:pt x="1961116" y="0"/>
                </a:lnTo>
                <a:lnTo>
                  <a:pt x="1961116" y="803513"/>
                </a:lnTo>
                <a:lnTo>
                  <a:pt x="0" y="8035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931653" y="2486561"/>
            <a:ext cx="3104359" cy="2889876"/>
          </a:xfrm>
          <a:custGeom>
            <a:avLst/>
            <a:gdLst/>
            <a:ahLst/>
            <a:cxnLst/>
            <a:rect r="r" b="b" t="t" l="l"/>
            <a:pathLst>
              <a:path h="2889876" w="3104359">
                <a:moveTo>
                  <a:pt x="0" y="0"/>
                </a:moveTo>
                <a:lnTo>
                  <a:pt x="3104359" y="0"/>
                </a:lnTo>
                <a:lnTo>
                  <a:pt x="3104359" y="2889876"/>
                </a:lnTo>
                <a:lnTo>
                  <a:pt x="0" y="28898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215644" y="3728676"/>
            <a:ext cx="3641598" cy="4114800"/>
          </a:xfrm>
          <a:custGeom>
            <a:avLst/>
            <a:gdLst/>
            <a:ahLst/>
            <a:cxnLst/>
            <a:rect r="r" b="b" t="t" l="l"/>
            <a:pathLst>
              <a:path h="4114800" w="3641598">
                <a:moveTo>
                  <a:pt x="0" y="0"/>
                </a:moveTo>
                <a:lnTo>
                  <a:pt x="3641598" y="0"/>
                </a:lnTo>
                <a:lnTo>
                  <a:pt x="36415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524570" y="6490195"/>
            <a:ext cx="1918526" cy="2057400"/>
          </a:xfrm>
          <a:custGeom>
            <a:avLst/>
            <a:gdLst/>
            <a:ahLst/>
            <a:cxnLst/>
            <a:rect r="r" b="b" t="t" l="l"/>
            <a:pathLst>
              <a:path h="2057400" w="1918526">
                <a:moveTo>
                  <a:pt x="0" y="0"/>
                </a:moveTo>
                <a:lnTo>
                  <a:pt x="1918525" y="0"/>
                </a:lnTo>
                <a:lnTo>
                  <a:pt x="191852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806907" y="2561434"/>
            <a:ext cx="8772321" cy="7895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3"/>
              </a:lnSpc>
            </a:pPr>
            <a:r>
              <a:rPr lang="en-US" sz="4628">
                <a:solidFill>
                  <a:srgbClr val="291B26"/>
                </a:solidFill>
                <a:latin typeface="Nunito"/>
              </a:rPr>
              <a:t>Think about your own ideas, values, principles. </a:t>
            </a:r>
          </a:p>
          <a:p>
            <a:pPr algn="l">
              <a:lnSpc>
                <a:spcPts val="5183"/>
              </a:lnSpc>
            </a:pPr>
          </a:p>
          <a:p>
            <a:pPr algn="l">
              <a:lnSpc>
                <a:spcPts val="5183"/>
              </a:lnSpc>
            </a:pPr>
            <a:r>
              <a:rPr lang="en-US" sz="4628">
                <a:solidFill>
                  <a:srgbClr val="291B26"/>
                </a:solidFill>
                <a:latin typeface="Nunito"/>
              </a:rPr>
              <a:t>Think about the Sustainable Development Goals, and which ones you thought were most important.</a:t>
            </a:r>
          </a:p>
          <a:p>
            <a:pPr algn="l">
              <a:lnSpc>
                <a:spcPts val="5183"/>
              </a:lnSpc>
            </a:pPr>
          </a:p>
          <a:p>
            <a:pPr algn="l">
              <a:lnSpc>
                <a:spcPts val="5183"/>
              </a:lnSpc>
            </a:pPr>
            <a:r>
              <a:rPr lang="en-US" sz="4628">
                <a:solidFill>
                  <a:srgbClr val="291B26"/>
                </a:solidFill>
                <a:latin typeface="Nunito"/>
              </a:rPr>
              <a:t>Which would like to see reflected in the Class Manifesto?</a:t>
            </a:r>
          </a:p>
          <a:p>
            <a:pPr algn="ctr">
              <a:lnSpc>
                <a:spcPts val="5183"/>
              </a:lnSpc>
            </a:pPr>
          </a:p>
          <a:p>
            <a:pPr algn="ctr">
              <a:lnSpc>
                <a:spcPts val="5183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78386" y="159596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8"/>
                </a:lnTo>
                <a:lnTo>
                  <a:pt x="0" y="1719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554810" y="879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40690" y="150071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8"/>
                </a:lnTo>
                <a:lnTo>
                  <a:pt x="0" y="1719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71459" y="679954"/>
            <a:ext cx="16945082" cy="583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5"/>
              </a:lnSpc>
            </a:pPr>
            <a:r>
              <a:rPr lang="en-US" sz="4004">
                <a:solidFill>
                  <a:srgbClr val="291B26"/>
                </a:solidFill>
                <a:latin typeface="Lilita One"/>
              </a:rPr>
              <a:t>Step 3: Think, Pair, Share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602270" y="9060374"/>
            <a:ext cx="1292178" cy="940917"/>
          </a:xfrm>
          <a:custGeom>
            <a:avLst/>
            <a:gdLst/>
            <a:ahLst/>
            <a:cxnLst/>
            <a:rect r="r" b="b" t="t" l="l"/>
            <a:pathLst>
              <a:path h="940917" w="1292178">
                <a:moveTo>
                  <a:pt x="0" y="0"/>
                </a:moveTo>
                <a:lnTo>
                  <a:pt x="1292178" y="0"/>
                </a:lnTo>
                <a:lnTo>
                  <a:pt x="1292178" y="940917"/>
                </a:lnTo>
                <a:lnTo>
                  <a:pt x="0" y="9409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825863" y="8816593"/>
            <a:ext cx="1028839" cy="1143297"/>
          </a:xfrm>
          <a:custGeom>
            <a:avLst/>
            <a:gdLst/>
            <a:ahLst/>
            <a:cxnLst/>
            <a:rect r="r" b="b" t="t" l="l"/>
            <a:pathLst>
              <a:path h="1143297" w="1028839">
                <a:moveTo>
                  <a:pt x="0" y="0"/>
                </a:moveTo>
                <a:lnTo>
                  <a:pt x="1028839" y="0"/>
                </a:lnTo>
                <a:lnTo>
                  <a:pt x="1028839" y="1143297"/>
                </a:lnTo>
                <a:lnTo>
                  <a:pt x="0" y="11432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248790" y="8945084"/>
            <a:ext cx="1577073" cy="886315"/>
          </a:xfrm>
          <a:custGeom>
            <a:avLst/>
            <a:gdLst/>
            <a:ahLst/>
            <a:cxnLst/>
            <a:rect r="r" b="b" t="t" l="l"/>
            <a:pathLst>
              <a:path h="886315" w="1577073">
                <a:moveTo>
                  <a:pt x="0" y="0"/>
                </a:moveTo>
                <a:lnTo>
                  <a:pt x="1577073" y="0"/>
                </a:lnTo>
                <a:lnTo>
                  <a:pt x="1577073" y="886315"/>
                </a:lnTo>
                <a:lnTo>
                  <a:pt x="0" y="8863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854702" y="8986485"/>
            <a:ext cx="1961116" cy="803513"/>
          </a:xfrm>
          <a:custGeom>
            <a:avLst/>
            <a:gdLst/>
            <a:ahLst/>
            <a:cxnLst/>
            <a:rect r="r" b="b" t="t" l="l"/>
            <a:pathLst>
              <a:path h="803513" w="1961116">
                <a:moveTo>
                  <a:pt x="0" y="0"/>
                </a:moveTo>
                <a:lnTo>
                  <a:pt x="1961116" y="0"/>
                </a:lnTo>
                <a:lnTo>
                  <a:pt x="1961116" y="803513"/>
                </a:lnTo>
                <a:lnTo>
                  <a:pt x="0" y="8035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6135053" y="3363090"/>
            <a:ext cx="3008947" cy="4114800"/>
          </a:xfrm>
          <a:custGeom>
            <a:avLst/>
            <a:gdLst/>
            <a:ahLst/>
            <a:cxnLst/>
            <a:rect r="r" b="b" t="t" l="l"/>
            <a:pathLst>
              <a:path h="4114800" w="3008947">
                <a:moveTo>
                  <a:pt x="3008947" y="0"/>
                </a:moveTo>
                <a:lnTo>
                  <a:pt x="0" y="0"/>
                </a:lnTo>
                <a:lnTo>
                  <a:pt x="0" y="4114800"/>
                </a:lnTo>
                <a:lnTo>
                  <a:pt x="3008947" y="4114800"/>
                </a:lnTo>
                <a:lnTo>
                  <a:pt x="300894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239411" y="3363090"/>
            <a:ext cx="3008947" cy="4114800"/>
          </a:xfrm>
          <a:custGeom>
            <a:avLst/>
            <a:gdLst/>
            <a:ahLst/>
            <a:cxnLst/>
            <a:rect r="r" b="b" t="t" l="l"/>
            <a:pathLst>
              <a:path h="4114800" w="3008947">
                <a:moveTo>
                  <a:pt x="0" y="0"/>
                </a:moveTo>
                <a:lnTo>
                  <a:pt x="3008948" y="0"/>
                </a:lnTo>
                <a:lnTo>
                  <a:pt x="3008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343609" y="2073762"/>
            <a:ext cx="1764947" cy="1764947"/>
          </a:xfrm>
          <a:custGeom>
            <a:avLst/>
            <a:gdLst/>
            <a:ahLst/>
            <a:cxnLst/>
            <a:rect r="r" b="b" t="t" l="l"/>
            <a:pathLst>
              <a:path h="1764947" w="1764947">
                <a:moveTo>
                  <a:pt x="0" y="0"/>
                </a:moveTo>
                <a:lnTo>
                  <a:pt x="1764947" y="0"/>
                </a:lnTo>
                <a:lnTo>
                  <a:pt x="1764947" y="1764948"/>
                </a:lnTo>
                <a:lnTo>
                  <a:pt x="0" y="17649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789862" y="2073762"/>
            <a:ext cx="1764947" cy="1764947"/>
          </a:xfrm>
          <a:custGeom>
            <a:avLst/>
            <a:gdLst/>
            <a:ahLst/>
            <a:cxnLst/>
            <a:rect r="r" b="b" t="t" l="l"/>
            <a:pathLst>
              <a:path h="1764947" w="1764947">
                <a:moveTo>
                  <a:pt x="0" y="0"/>
                </a:moveTo>
                <a:lnTo>
                  <a:pt x="1764948" y="0"/>
                </a:lnTo>
                <a:lnTo>
                  <a:pt x="1764948" y="1764948"/>
                </a:lnTo>
                <a:lnTo>
                  <a:pt x="0" y="17649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789862" y="7051646"/>
            <a:ext cx="1764947" cy="1764947"/>
          </a:xfrm>
          <a:custGeom>
            <a:avLst/>
            <a:gdLst/>
            <a:ahLst/>
            <a:cxnLst/>
            <a:rect r="r" b="b" t="t" l="l"/>
            <a:pathLst>
              <a:path h="1764947" w="1764947">
                <a:moveTo>
                  <a:pt x="0" y="0"/>
                </a:moveTo>
                <a:lnTo>
                  <a:pt x="1764948" y="0"/>
                </a:lnTo>
                <a:lnTo>
                  <a:pt x="1764948" y="1764947"/>
                </a:lnTo>
                <a:lnTo>
                  <a:pt x="0" y="17649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673890" y="4261026"/>
            <a:ext cx="1764947" cy="1764947"/>
          </a:xfrm>
          <a:custGeom>
            <a:avLst/>
            <a:gdLst/>
            <a:ahLst/>
            <a:cxnLst/>
            <a:rect r="r" b="b" t="t" l="l"/>
            <a:pathLst>
              <a:path h="1764947" w="1764947">
                <a:moveTo>
                  <a:pt x="0" y="0"/>
                </a:moveTo>
                <a:lnTo>
                  <a:pt x="1764947" y="0"/>
                </a:lnTo>
                <a:lnTo>
                  <a:pt x="1764947" y="1764948"/>
                </a:lnTo>
                <a:lnTo>
                  <a:pt x="0" y="17649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024915" y="4261026"/>
            <a:ext cx="1764947" cy="1764947"/>
          </a:xfrm>
          <a:custGeom>
            <a:avLst/>
            <a:gdLst/>
            <a:ahLst/>
            <a:cxnLst/>
            <a:rect r="r" b="b" t="t" l="l"/>
            <a:pathLst>
              <a:path h="1764947" w="1764947">
                <a:moveTo>
                  <a:pt x="0" y="0"/>
                </a:moveTo>
                <a:lnTo>
                  <a:pt x="1764947" y="0"/>
                </a:lnTo>
                <a:lnTo>
                  <a:pt x="1764947" y="1764948"/>
                </a:lnTo>
                <a:lnTo>
                  <a:pt x="0" y="176494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913363" y="6575081"/>
            <a:ext cx="1764947" cy="1764947"/>
          </a:xfrm>
          <a:custGeom>
            <a:avLst/>
            <a:gdLst/>
            <a:ahLst/>
            <a:cxnLst/>
            <a:rect r="r" b="b" t="t" l="l"/>
            <a:pathLst>
              <a:path h="1764947" w="1764947">
                <a:moveTo>
                  <a:pt x="0" y="0"/>
                </a:moveTo>
                <a:lnTo>
                  <a:pt x="1764947" y="0"/>
                </a:lnTo>
                <a:lnTo>
                  <a:pt x="1764947" y="1764947"/>
                </a:lnTo>
                <a:lnTo>
                  <a:pt x="0" y="176494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62008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554810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40690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40690" y="885385"/>
            <a:ext cx="16945082" cy="583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5"/>
              </a:lnSpc>
            </a:pPr>
            <a:r>
              <a:rPr lang="en-US" sz="4004">
                <a:solidFill>
                  <a:srgbClr val="291B26"/>
                </a:solidFill>
                <a:latin typeface="Lilita One"/>
              </a:rPr>
              <a:t>Step 4: Voting!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7974421" y="4987735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939461" y="2538211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624444" y="2455017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425659" y="2538211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84915" y="2538211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624444" y="4867648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912843" y="2455017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425659" y="4950842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84915" y="4950842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912843" y="4950842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84915" y="7437259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912843" y="7422256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436927" y="7437259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984669" y="7437259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0532412" y="7422256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3080154" y="7437259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5624444" y="7437259"/>
            <a:ext cx="2246243" cy="2246243"/>
          </a:xfrm>
          <a:custGeom>
            <a:avLst/>
            <a:gdLst/>
            <a:ahLst/>
            <a:cxnLst/>
            <a:rect r="r" b="b" t="t" l="l"/>
            <a:pathLst>
              <a:path h="2246243" w="2246243">
                <a:moveTo>
                  <a:pt x="0" y="0"/>
                </a:moveTo>
                <a:lnTo>
                  <a:pt x="2246243" y="0"/>
                </a:lnTo>
                <a:lnTo>
                  <a:pt x="2246243" y="2246243"/>
                </a:lnTo>
                <a:lnTo>
                  <a:pt x="0" y="2246243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0416614" y="2614387"/>
            <a:ext cx="5092032" cy="4499505"/>
          </a:xfrm>
          <a:custGeom>
            <a:avLst/>
            <a:gdLst/>
            <a:ahLst/>
            <a:cxnLst/>
            <a:rect r="r" b="b" t="t" l="l"/>
            <a:pathLst>
              <a:path h="4499505" w="5092032">
                <a:moveTo>
                  <a:pt x="0" y="0"/>
                </a:moveTo>
                <a:lnTo>
                  <a:pt x="5092032" y="0"/>
                </a:lnTo>
                <a:lnTo>
                  <a:pt x="5092032" y="4499504"/>
                </a:lnTo>
                <a:lnTo>
                  <a:pt x="0" y="4499504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62008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554810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40690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40690" y="885385"/>
            <a:ext cx="16945082" cy="583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5"/>
              </a:lnSpc>
            </a:pPr>
            <a:r>
              <a:rPr lang="en-US" sz="4004">
                <a:solidFill>
                  <a:srgbClr val="291B26"/>
                </a:solidFill>
                <a:latin typeface="Lilita One"/>
              </a:rPr>
              <a:t>Step 5: Group reflection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013231" y="-3028195"/>
            <a:ext cx="9903135" cy="5245758"/>
          </a:xfrm>
          <a:custGeom>
            <a:avLst/>
            <a:gdLst/>
            <a:ahLst/>
            <a:cxnLst/>
            <a:rect r="r" b="b" t="t" l="l"/>
            <a:pathLst>
              <a:path h="5245758" w="9903135">
                <a:moveTo>
                  <a:pt x="0" y="0"/>
                </a:moveTo>
                <a:lnTo>
                  <a:pt x="9903134" y="0"/>
                </a:lnTo>
                <a:lnTo>
                  <a:pt x="9903134" y="5245758"/>
                </a:lnTo>
                <a:lnTo>
                  <a:pt x="0" y="5245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602270" y="9060374"/>
            <a:ext cx="1292178" cy="940917"/>
          </a:xfrm>
          <a:custGeom>
            <a:avLst/>
            <a:gdLst/>
            <a:ahLst/>
            <a:cxnLst/>
            <a:rect r="r" b="b" t="t" l="l"/>
            <a:pathLst>
              <a:path h="940917" w="1292178">
                <a:moveTo>
                  <a:pt x="0" y="0"/>
                </a:moveTo>
                <a:lnTo>
                  <a:pt x="1292178" y="0"/>
                </a:lnTo>
                <a:lnTo>
                  <a:pt x="1292178" y="940917"/>
                </a:lnTo>
                <a:lnTo>
                  <a:pt x="0" y="9409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825863" y="8816593"/>
            <a:ext cx="1028839" cy="1143297"/>
          </a:xfrm>
          <a:custGeom>
            <a:avLst/>
            <a:gdLst/>
            <a:ahLst/>
            <a:cxnLst/>
            <a:rect r="r" b="b" t="t" l="l"/>
            <a:pathLst>
              <a:path h="1143297" w="1028839">
                <a:moveTo>
                  <a:pt x="0" y="0"/>
                </a:moveTo>
                <a:lnTo>
                  <a:pt x="1028839" y="0"/>
                </a:lnTo>
                <a:lnTo>
                  <a:pt x="1028839" y="1143297"/>
                </a:lnTo>
                <a:lnTo>
                  <a:pt x="0" y="11432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248790" y="8945084"/>
            <a:ext cx="1577073" cy="886315"/>
          </a:xfrm>
          <a:custGeom>
            <a:avLst/>
            <a:gdLst/>
            <a:ahLst/>
            <a:cxnLst/>
            <a:rect r="r" b="b" t="t" l="l"/>
            <a:pathLst>
              <a:path h="886315" w="1577073">
                <a:moveTo>
                  <a:pt x="0" y="0"/>
                </a:moveTo>
                <a:lnTo>
                  <a:pt x="1577073" y="0"/>
                </a:lnTo>
                <a:lnTo>
                  <a:pt x="1577073" y="886315"/>
                </a:lnTo>
                <a:lnTo>
                  <a:pt x="0" y="8863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54702" y="8986485"/>
            <a:ext cx="1961116" cy="803513"/>
          </a:xfrm>
          <a:custGeom>
            <a:avLst/>
            <a:gdLst/>
            <a:ahLst/>
            <a:cxnLst/>
            <a:rect r="r" b="b" t="t" l="l"/>
            <a:pathLst>
              <a:path h="803513" w="1961116">
                <a:moveTo>
                  <a:pt x="0" y="0"/>
                </a:moveTo>
                <a:lnTo>
                  <a:pt x="1961116" y="0"/>
                </a:lnTo>
                <a:lnTo>
                  <a:pt x="1961116" y="803513"/>
                </a:lnTo>
                <a:lnTo>
                  <a:pt x="0" y="8035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40690" y="3157806"/>
            <a:ext cx="12220090" cy="4147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4569" indent="-432285" lvl="1">
              <a:lnSpc>
                <a:spcPts val="5526"/>
              </a:lnSpc>
              <a:buFont typeface="Arial"/>
              <a:buChar char="•"/>
            </a:pPr>
            <a:r>
              <a:rPr lang="en-US" sz="4004">
                <a:solidFill>
                  <a:srgbClr val="291B26"/>
                </a:solidFill>
                <a:latin typeface="Nunito"/>
              </a:rPr>
              <a:t>Why is this SDG important?</a:t>
            </a:r>
          </a:p>
          <a:p>
            <a:pPr algn="l" marL="864569" indent="-432285" lvl="1">
              <a:lnSpc>
                <a:spcPts val="5526"/>
              </a:lnSpc>
              <a:buFont typeface="Arial"/>
              <a:buChar char="•"/>
            </a:pPr>
            <a:r>
              <a:rPr lang="en-US" sz="4004">
                <a:solidFill>
                  <a:srgbClr val="291B26"/>
                </a:solidFill>
                <a:latin typeface="Nunito"/>
              </a:rPr>
              <a:t>What could it look like in practice? What types of things would happen if it was successfully implemented?</a:t>
            </a:r>
          </a:p>
          <a:p>
            <a:pPr algn="l" marL="864569" indent="-432285" lvl="1">
              <a:lnSpc>
                <a:spcPts val="5526"/>
              </a:lnSpc>
              <a:buFont typeface="Arial"/>
              <a:buChar char="•"/>
            </a:pPr>
            <a:r>
              <a:rPr lang="en-US" sz="4004">
                <a:solidFill>
                  <a:srgbClr val="291B26"/>
                </a:solidFill>
                <a:latin typeface="Nunito"/>
              </a:rPr>
              <a:t>How does this idea/value improve life for others?</a:t>
            </a:r>
          </a:p>
          <a:p>
            <a:pPr algn="l" marL="864569" indent="-432285" lvl="1">
              <a:lnSpc>
                <a:spcPts val="5526"/>
              </a:lnSpc>
              <a:buFont typeface="Arial"/>
              <a:buChar char="•"/>
            </a:pPr>
            <a:r>
              <a:rPr lang="en-US" sz="4004">
                <a:solidFill>
                  <a:srgbClr val="291B26"/>
                </a:solidFill>
                <a:latin typeface="Nunito"/>
              </a:rPr>
              <a:t>How does this SDG reflect your group’s values?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2794266" y="3014932"/>
            <a:ext cx="5092032" cy="4499505"/>
          </a:xfrm>
          <a:custGeom>
            <a:avLst/>
            <a:gdLst/>
            <a:ahLst/>
            <a:cxnLst/>
            <a:rect r="r" b="b" t="t" l="l"/>
            <a:pathLst>
              <a:path h="4499505" w="5092032">
                <a:moveTo>
                  <a:pt x="0" y="0"/>
                </a:moveTo>
                <a:lnTo>
                  <a:pt x="5092032" y="0"/>
                </a:lnTo>
                <a:lnTo>
                  <a:pt x="5092032" y="4499505"/>
                </a:lnTo>
                <a:lnTo>
                  <a:pt x="0" y="44995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62008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554810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40690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602270" y="9060374"/>
            <a:ext cx="1292178" cy="940917"/>
          </a:xfrm>
          <a:custGeom>
            <a:avLst/>
            <a:gdLst/>
            <a:ahLst/>
            <a:cxnLst/>
            <a:rect r="r" b="b" t="t" l="l"/>
            <a:pathLst>
              <a:path h="940917" w="1292178">
                <a:moveTo>
                  <a:pt x="0" y="0"/>
                </a:moveTo>
                <a:lnTo>
                  <a:pt x="1292178" y="0"/>
                </a:lnTo>
                <a:lnTo>
                  <a:pt x="1292178" y="940917"/>
                </a:lnTo>
                <a:lnTo>
                  <a:pt x="0" y="9409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825863" y="8816593"/>
            <a:ext cx="1028839" cy="1143297"/>
          </a:xfrm>
          <a:custGeom>
            <a:avLst/>
            <a:gdLst/>
            <a:ahLst/>
            <a:cxnLst/>
            <a:rect r="r" b="b" t="t" l="l"/>
            <a:pathLst>
              <a:path h="1143297" w="1028839">
                <a:moveTo>
                  <a:pt x="0" y="0"/>
                </a:moveTo>
                <a:lnTo>
                  <a:pt x="1028839" y="0"/>
                </a:lnTo>
                <a:lnTo>
                  <a:pt x="1028839" y="1143297"/>
                </a:lnTo>
                <a:lnTo>
                  <a:pt x="0" y="11432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248790" y="8945084"/>
            <a:ext cx="1577073" cy="886315"/>
          </a:xfrm>
          <a:custGeom>
            <a:avLst/>
            <a:gdLst/>
            <a:ahLst/>
            <a:cxnLst/>
            <a:rect r="r" b="b" t="t" l="l"/>
            <a:pathLst>
              <a:path h="886315" w="1577073">
                <a:moveTo>
                  <a:pt x="0" y="0"/>
                </a:moveTo>
                <a:lnTo>
                  <a:pt x="1577073" y="0"/>
                </a:lnTo>
                <a:lnTo>
                  <a:pt x="1577073" y="886315"/>
                </a:lnTo>
                <a:lnTo>
                  <a:pt x="0" y="8863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854702" y="8986485"/>
            <a:ext cx="1961116" cy="803513"/>
          </a:xfrm>
          <a:custGeom>
            <a:avLst/>
            <a:gdLst/>
            <a:ahLst/>
            <a:cxnLst/>
            <a:rect r="r" b="b" t="t" l="l"/>
            <a:pathLst>
              <a:path h="803513" w="1961116">
                <a:moveTo>
                  <a:pt x="0" y="0"/>
                </a:moveTo>
                <a:lnTo>
                  <a:pt x="1961116" y="0"/>
                </a:lnTo>
                <a:lnTo>
                  <a:pt x="1961116" y="803513"/>
                </a:lnTo>
                <a:lnTo>
                  <a:pt x="0" y="8035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649095" y="2510771"/>
            <a:ext cx="5382374" cy="5635994"/>
          </a:xfrm>
          <a:custGeom>
            <a:avLst/>
            <a:gdLst/>
            <a:ahLst/>
            <a:cxnLst/>
            <a:rect r="r" b="b" t="t" l="l"/>
            <a:pathLst>
              <a:path h="5635994" w="5382374">
                <a:moveTo>
                  <a:pt x="0" y="0"/>
                </a:moveTo>
                <a:lnTo>
                  <a:pt x="5382374" y="0"/>
                </a:lnTo>
                <a:lnTo>
                  <a:pt x="5382374" y="5635994"/>
                </a:lnTo>
                <a:lnTo>
                  <a:pt x="0" y="56359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812079" y="2577446"/>
            <a:ext cx="2027567" cy="1553741"/>
          </a:xfrm>
          <a:custGeom>
            <a:avLst/>
            <a:gdLst/>
            <a:ahLst/>
            <a:cxnLst/>
            <a:rect r="r" b="b" t="t" l="l"/>
            <a:pathLst>
              <a:path h="1553741" w="2027567">
                <a:moveTo>
                  <a:pt x="0" y="0"/>
                </a:moveTo>
                <a:lnTo>
                  <a:pt x="2027568" y="0"/>
                </a:lnTo>
                <a:lnTo>
                  <a:pt x="2027568" y="1553742"/>
                </a:lnTo>
                <a:lnTo>
                  <a:pt x="0" y="15537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-18224" b="-36325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801850" y="2802473"/>
            <a:ext cx="6014120" cy="6014120"/>
          </a:xfrm>
          <a:custGeom>
            <a:avLst/>
            <a:gdLst/>
            <a:ahLst/>
            <a:cxnLst/>
            <a:rect r="r" b="b" t="t" l="l"/>
            <a:pathLst>
              <a:path h="6014120" w="6014120">
                <a:moveTo>
                  <a:pt x="0" y="0"/>
                </a:moveTo>
                <a:lnTo>
                  <a:pt x="6014120" y="0"/>
                </a:lnTo>
                <a:lnTo>
                  <a:pt x="6014120" y="6014120"/>
                </a:lnTo>
                <a:lnTo>
                  <a:pt x="0" y="60141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40690" y="2831714"/>
            <a:ext cx="6014120" cy="6014120"/>
          </a:xfrm>
          <a:custGeom>
            <a:avLst/>
            <a:gdLst/>
            <a:ahLst/>
            <a:cxnLst/>
            <a:rect r="r" b="b" t="t" l="l"/>
            <a:pathLst>
              <a:path h="6014120" w="6014120">
                <a:moveTo>
                  <a:pt x="0" y="0"/>
                </a:moveTo>
                <a:lnTo>
                  <a:pt x="6014120" y="0"/>
                </a:lnTo>
                <a:lnTo>
                  <a:pt x="6014120" y="6014120"/>
                </a:lnTo>
                <a:lnTo>
                  <a:pt x="0" y="60141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02639" y="3158182"/>
            <a:ext cx="10956181" cy="5340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3482">
                <a:solidFill>
                  <a:srgbClr val="291B26"/>
                </a:solidFill>
                <a:latin typeface="Nunito"/>
              </a:rPr>
              <a:t>Structure:</a:t>
            </a:r>
          </a:p>
          <a:p>
            <a:pPr algn="l">
              <a:lnSpc>
                <a:spcPts val="3899"/>
              </a:lnSpc>
            </a:pPr>
          </a:p>
          <a:p>
            <a:pPr algn="l" marL="751769" indent="-375885" lvl="1">
              <a:lnSpc>
                <a:spcPts val="3899"/>
              </a:lnSpc>
              <a:buFont typeface="Arial"/>
              <a:buChar char="•"/>
            </a:pPr>
            <a:r>
              <a:rPr lang="en-US" sz="3482">
                <a:solidFill>
                  <a:srgbClr val="291B26"/>
                </a:solidFill>
                <a:latin typeface="Nunito"/>
              </a:rPr>
              <a:t>Introduction</a:t>
            </a:r>
          </a:p>
          <a:p>
            <a:pPr algn="l" marL="751769" indent="-375885" lvl="1">
              <a:lnSpc>
                <a:spcPts val="3899"/>
              </a:lnSpc>
              <a:buFont typeface="Arial"/>
              <a:buChar char="•"/>
            </a:pPr>
            <a:r>
              <a:rPr lang="en-US" sz="3482">
                <a:solidFill>
                  <a:srgbClr val="291B26"/>
                </a:solidFill>
                <a:latin typeface="Nunito"/>
              </a:rPr>
              <a:t>Our shared values</a:t>
            </a:r>
          </a:p>
          <a:p>
            <a:pPr algn="l" marL="751769" indent="-375885" lvl="1">
              <a:lnSpc>
                <a:spcPts val="3899"/>
              </a:lnSpc>
              <a:buFont typeface="Arial"/>
              <a:buChar char="•"/>
            </a:pPr>
            <a:r>
              <a:rPr lang="en-US" sz="3482">
                <a:solidFill>
                  <a:srgbClr val="291B26"/>
                </a:solidFill>
                <a:latin typeface="Nunito"/>
              </a:rPr>
              <a:t>3-5 Sustainable Development Goals that we think would make the world a fairer place</a:t>
            </a:r>
          </a:p>
          <a:p>
            <a:pPr algn="l" marL="751769" indent="-375885" lvl="1">
              <a:lnSpc>
                <a:spcPts val="3899"/>
              </a:lnSpc>
              <a:buFont typeface="Arial"/>
              <a:buChar char="•"/>
            </a:pPr>
            <a:r>
              <a:rPr lang="en-US" sz="3482">
                <a:solidFill>
                  <a:srgbClr val="291B26"/>
                </a:solidFill>
                <a:latin typeface="Nunito"/>
              </a:rPr>
              <a:t>What is the UK’s role in achieving the Sustainable Development Goals?</a:t>
            </a:r>
          </a:p>
          <a:p>
            <a:pPr algn="l" marL="751769" indent="-375885" lvl="1">
              <a:lnSpc>
                <a:spcPts val="3899"/>
              </a:lnSpc>
              <a:buFont typeface="Arial"/>
              <a:buChar char="•"/>
            </a:pPr>
            <a:r>
              <a:rPr lang="en-US" sz="3482">
                <a:solidFill>
                  <a:srgbClr val="291B26"/>
                </a:solidFill>
                <a:latin typeface="Nunito"/>
              </a:rPr>
              <a:t>How do our values shape what we want the world to look like?</a:t>
            </a:r>
          </a:p>
          <a:p>
            <a:pPr algn="l" marL="751769" indent="-375885" lvl="1">
              <a:lnSpc>
                <a:spcPts val="3899"/>
              </a:lnSpc>
              <a:buFont typeface="Arial"/>
              <a:buChar char="•"/>
            </a:pPr>
            <a:r>
              <a:rPr lang="en-US" sz="3482">
                <a:solidFill>
                  <a:srgbClr val="291B26"/>
                </a:solidFill>
                <a:latin typeface="Nunito"/>
              </a:rPr>
              <a:t>Conclusion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40690" y="885385"/>
            <a:ext cx="16945082" cy="583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5"/>
              </a:lnSpc>
            </a:pPr>
            <a:r>
              <a:rPr lang="en-US" sz="4004">
                <a:solidFill>
                  <a:srgbClr val="291B26"/>
                </a:solidFill>
                <a:latin typeface="Lilita One"/>
              </a:rPr>
              <a:t>Step 6: Drafting it together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92777" y="5451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85579" y="5451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1459" y="5451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379918" y="9014858"/>
            <a:ext cx="1351232" cy="983918"/>
          </a:xfrm>
          <a:custGeom>
            <a:avLst/>
            <a:gdLst/>
            <a:ahLst/>
            <a:cxnLst/>
            <a:rect r="r" b="b" t="t" l="l"/>
            <a:pathLst>
              <a:path h="983918" w="1351232">
                <a:moveTo>
                  <a:pt x="0" y="0"/>
                </a:moveTo>
                <a:lnTo>
                  <a:pt x="1351231" y="0"/>
                </a:lnTo>
                <a:lnTo>
                  <a:pt x="1351231" y="983918"/>
                </a:lnTo>
                <a:lnTo>
                  <a:pt x="0" y="9839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750832" y="8759936"/>
            <a:ext cx="1075858" cy="1195547"/>
          </a:xfrm>
          <a:custGeom>
            <a:avLst/>
            <a:gdLst/>
            <a:ahLst/>
            <a:cxnLst/>
            <a:rect r="r" b="b" t="t" l="l"/>
            <a:pathLst>
              <a:path h="1195547" w="1075858">
                <a:moveTo>
                  <a:pt x="0" y="0"/>
                </a:moveTo>
                <a:lnTo>
                  <a:pt x="1075858" y="0"/>
                </a:lnTo>
                <a:lnTo>
                  <a:pt x="1075858" y="1195547"/>
                </a:lnTo>
                <a:lnTo>
                  <a:pt x="0" y="11955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101685" y="8894299"/>
            <a:ext cx="1649147" cy="926820"/>
          </a:xfrm>
          <a:custGeom>
            <a:avLst/>
            <a:gdLst/>
            <a:ahLst/>
            <a:cxnLst/>
            <a:rect r="r" b="b" t="t" l="l"/>
            <a:pathLst>
              <a:path h="926820" w="1649147">
                <a:moveTo>
                  <a:pt x="0" y="0"/>
                </a:moveTo>
                <a:lnTo>
                  <a:pt x="1649147" y="0"/>
                </a:lnTo>
                <a:lnTo>
                  <a:pt x="1649147" y="926821"/>
                </a:lnTo>
                <a:lnTo>
                  <a:pt x="0" y="9268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826690" y="8937593"/>
            <a:ext cx="2050741" cy="840234"/>
          </a:xfrm>
          <a:custGeom>
            <a:avLst/>
            <a:gdLst/>
            <a:ahLst/>
            <a:cxnLst/>
            <a:rect r="r" b="b" t="t" l="l"/>
            <a:pathLst>
              <a:path h="840234" w="2050741">
                <a:moveTo>
                  <a:pt x="0" y="0"/>
                </a:moveTo>
                <a:lnTo>
                  <a:pt x="2050741" y="0"/>
                </a:lnTo>
                <a:lnTo>
                  <a:pt x="2050741" y="840234"/>
                </a:lnTo>
                <a:lnTo>
                  <a:pt x="0" y="8402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316821" y="2876436"/>
            <a:ext cx="5705198" cy="6741741"/>
          </a:xfrm>
          <a:custGeom>
            <a:avLst/>
            <a:gdLst/>
            <a:ahLst/>
            <a:cxnLst/>
            <a:rect r="r" b="b" t="t" l="l"/>
            <a:pathLst>
              <a:path h="6741741" w="5705198">
                <a:moveTo>
                  <a:pt x="0" y="0"/>
                </a:moveTo>
                <a:lnTo>
                  <a:pt x="5705199" y="0"/>
                </a:lnTo>
                <a:lnTo>
                  <a:pt x="5705199" y="6741741"/>
                </a:lnTo>
                <a:lnTo>
                  <a:pt x="0" y="67417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505025" y="3164460"/>
            <a:ext cx="3178067" cy="409815"/>
          </a:xfrm>
          <a:custGeom>
            <a:avLst/>
            <a:gdLst/>
            <a:ahLst/>
            <a:cxnLst/>
            <a:rect r="r" b="b" t="t" l="l"/>
            <a:pathLst>
              <a:path h="409815" w="3178067">
                <a:moveTo>
                  <a:pt x="0" y="0"/>
                </a:moveTo>
                <a:lnTo>
                  <a:pt x="3178067" y="0"/>
                </a:lnTo>
                <a:lnTo>
                  <a:pt x="3178067" y="409815"/>
                </a:lnTo>
                <a:lnTo>
                  <a:pt x="0" y="4098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8951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71459" y="1085410"/>
            <a:ext cx="16945082" cy="727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5"/>
              </a:lnSpc>
            </a:pPr>
            <a:r>
              <a:rPr lang="en-US" sz="5004">
                <a:solidFill>
                  <a:srgbClr val="291B26"/>
                </a:solidFill>
                <a:latin typeface="Lilita One"/>
              </a:rPr>
              <a:t>Head, Heart, Hands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-9825620">
            <a:off x="11334566" y="5970463"/>
            <a:ext cx="3583689" cy="409815"/>
          </a:xfrm>
          <a:custGeom>
            <a:avLst/>
            <a:gdLst/>
            <a:ahLst/>
            <a:cxnLst/>
            <a:rect r="r" b="b" t="t" l="l"/>
            <a:pathLst>
              <a:path h="409815" w="3583689">
                <a:moveTo>
                  <a:pt x="0" y="0"/>
                </a:moveTo>
                <a:lnTo>
                  <a:pt x="3583688" y="0"/>
                </a:lnTo>
                <a:lnTo>
                  <a:pt x="3583688" y="409815"/>
                </a:lnTo>
                <a:lnTo>
                  <a:pt x="0" y="4098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4355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066585">
            <a:off x="5421590" y="5421969"/>
            <a:ext cx="3327658" cy="537395"/>
          </a:xfrm>
          <a:custGeom>
            <a:avLst/>
            <a:gdLst/>
            <a:ahLst/>
            <a:cxnLst/>
            <a:rect r="r" b="b" t="t" l="l"/>
            <a:pathLst>
              <a:path h="537395" w="3327658">
                <a:moveTo>
                  <a:pt x="0" y="0"/>
                </a:moveTo>
                <a:lnTo>
                  <a:pt x="3327658" y="0"/>
                </a:lnTo>
                <a:lnTo>
                  <a:pt x="3327658" y="537395"/>
                </a:lnTo>
                <a:lnTo>
                  <a:pt x="0" y="5373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61493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-3989200" y="3051834"/>
            <a:ext cx="16945082" cy="1115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3"/>
              </a:lnSpc>
            </a:pPr>
            <a:r>
              <a:rPr lang="en-US" sz="3904">
                <a:solidFill>
                  <a:srgbClr val="291B26"/>
                </a:solidFill>
                <a:latin typeface="Nunito Bold"/>
              </a:rPr>
              <a:t>Think</a:t>
            </a:r>
          </a:p>
          <a:p>
            <a:pPr algn="ctr">
              <a:lnSpc>
                <a:spcPts val="4373"/>
              </a:lnSpc>
            </a:pPr>
            <a:r>
              <a:rPr lang="en-US" sz="3904">
                <a:solidFill>
                  <a:srgbClr val="291B26"/>
                </a:solidFill>
                <a:latin typeface="Nunito"/>
              </a:rPr>
              <a:t>(Knowledge)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-4094388" y="5910798"/>
            <a:ext cx="16945082" cy="1115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3"/>
              </a:lnSpc>
            </a:pPr>
            <a:r>
              <a:rPr lang="en-US" sz="3904">
                <a:solidFill>
                  <a:srgbClr val="291B26"/>
                </a:solidFill>
                <a:latin typeface="Nunito Bold"/>
              </a:rPr>
              <a:t>Feel</a:t>
            </a:r>
          </a:p>
          <a:p>
            <a:pPr algn="ctr">
              <a:lnSpc>
                <a:spcPts val="4373"/>
              </a:lnSpc>
            </a:pPr>
            <a:r>
              <a:rPr lang="en-US" sz="3904">
                <a:solidFill>
                  <a:srgbClr val="291B26"/>
                </a:solidFill>
                <a:latin typeface="Nunito"/>
              </a:rPr>
              <a:t>(Values)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402191" y="6329492"/>
            <a:ext cx="16945082" cy="1115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3"/>
              </a:lnSpc>
            </a:pPr>
            <a:r>
              <a:rPr lang="en-US" sz="3904">
                <a:solidFill>
                  <a:srgbClr val="291B26"/>
                </a:solidFill>
                <a:latin typeface="Nunito"/>
              </a:rPr>
              <a:t>Do</a:t>
            </a:r>
          </a:p>
          <a:p>
            <a:pPr algn="ctr">
              <a:lnSpc>
                <a:spcPts val="4373"/>
              </a:lnSpc>
            </a:pPr>
            <a:r>
              <a:rPr lang="en-US" sz="3904">
                <a:solidFill>
                  <a:srgbClr val="291B26"/>
                </a:solidFill>
                <a:latin typeface="Nunito"/>
              </a:rPr>
              <a:t>(Skills)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62008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554810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40690" y="3546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40690" y="885385"/>
            <a:ext cx="16945082" cy="583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5"/>
              </a:lnSpc>
            </a:pPr>
            <a:r>
              <a:rPr lang="en-US" sz="4004">
                <a:solidFill>
                  <a:srgbClr val="291B26"/>
                </a:solidFill>
                <a:latin typeface="Lilita One"/>
              </a:rPr>
              <a:t>Step 7: Sharing our manifesto- what shall we do next?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013231" y="-3028195"/>
            <a:ext cx="9903135" cy="5245758"/>
          </a:xfrm>
          <a:custGeom>
            <a:avLst/>
            <a:gdLst/>
            <a:ahLst/>
            <a:cxnLst/>
            <a:rect r="r" b="b" t="t" l="l"/>
            <a:pathLst>
              <a:path h="5245758" w="9903135">
                <a:moveTo>
                  <a:pt x="0" y="0"/>
                </a:moveTo>
                <a:lnTo>
                  <a:pt x="9903134" y="0"/>
                </a:lnTo>
                <a:lnTo>
                  <a:pt x="9903134" y="5245758"/>
                </a:lnTo>
                <a:lnTo>
                  <a:pt x="0" y="5245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602270" y="9060374"/>
            <a:ext cx="1292178" cy="940917"/>
          </a:xfrm>
          <a:custGeom>
            <a:avLst/>
            <a:gdLst/>
            <a:ahLst/>
            <a:cxnLst/>
            <a:rect r="r" b="b" t="t" l="l"/>
            <a:pathLst>
              <a:path h="940917" w="1292178">
                <a:moveTo>
                  <a:pt x="0" y="0"/>
                </a:moveTo>
                <a:lnTo>
                  <a:pt x="1292178" y="0"/>
                </a:lnTo>
                <a:lnTo>
                  <a:pt x="1292178" y="940917"/>
                </a:lnTo>
                <a:lnTo>
                  <a:pt x="0" y="9409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825863" y="8816593"/>
            <a:ext cx="1028839" cy="1143297"/>
          </a:xfrm>
          <a:custGeom>
            <a:avLst/>
            <a:gdLst/>
            <a:ahLst/>
            <a:cxnLst/>
            <a:rect r="r" b="b" t="t" l="l"/>
            <a:pathLst>
              <a:path h="1143297" w="1028839">
                <a:moveTo>
                  <a:pt x="0" y="0"/>
                </a:moveTo>
                <a:lnTo>
                  <a:pt x="1028839" y="0"/>
                </a:lnTo>
                <a:lnTo>
                  <a:pt x="1028839" y="1143297"/>
                </a:lnTo>
                <a:lnTo>
                  <a:pt x="0" y="11432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248790" y="8945084"/>
            <a:ext cx="1577073" cy="886315"/>
          </a:xfrm>
          <a:custGeom>
            <a:avLst/>
            <a:gdLst/>
            <a:ahLst/>
            <a:cxnLst/>
            <a:rect r="r" b="b" t="t" l="l"/>
            <a:pathLst>
              <a:path h="886315" w="1577073">
                <a:moveTo>
                  <a:pt x="0" y="0"/>
                </a:moveTo>
                <a:lnTo>
                  <a:pt x="1577073" y="0"/>
                </a:lnTo>
                <a:lnTo>
                  <a:pt x="1577073" y="886315"/>
                </a:lnTo>
                <a:lnTo>
                  <a:pt x="0" y="8863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54702" y="8986485"/>
            <a:ext cx="1961116" cy="803513"/>
          </a:xfrm>
          <a:custGeom>
            <a:avLst/>
            <a:gdLst/>
            <a:ahLst/>
            <a:cxnLst/>
            <a:rect r="r" b="b" t="t" l="l"/>
            <a:pathLst>
              <a:path h="803513" w="1961116">
                <a:moveTo>
                  <a:pt x="0" y="0"/>
                </a:moveTo>
                <a:lnTo>
                  <a:pt x="1961116" y="0"/>
                </a:lnTo>
                <a:lnTo>
                  <a:pt x="1961116" y="803513"/>
                </a:lnTo>
                <a:lnTo>
                  <a:pt x="0" y="8035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62042" y="2514803"/>
            <a:ext cx="14878240" cy="6827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4440"/>
              </a:lnSpc>
              <a:buFont typeface="Arial"/>
              <a:buChar char="•"/>
            </a:pPr>
            <a:r>
              <a:rPr lang="en-US" sz="3000">
                <a:solidFill>
                  <a:srgbClr val="291B26"/>
                </a:solidFill>
                <a:latin typeface="Nunito"/>
              </a:rPr>
              <a:t>Use the press release template to share with local papers the ideas, hopes and visions of local children and young people.</a:t>
            </a:r>
          </a:p>
          <a:p>
            <a:pPr algn="just" marL="647700" indent="-323850" lvl="1">
              <a:lnSpc>
                <a:spcPts val="4440"/>
              </a:lnSpc>
              <a:buFont typeface="Arial"/>
              <a:buChar char="•"/>
            </a:pPr>
            <a:r>
              <a:rPr lang="en-US" sz="3000">
                <a:solidFill>
                  <a:srgbClr val="291B26"/>
                </a:solidFill>
                <a:latin typeface="Nunito"/>
              </a:rPr>
              <a:t>Write to your newly elected MP after the election and ask them to support your manifesto.</a:t>
            </a:r>
          </a:p>
          <a:p>
            <a:pPr algn="just" marL="647700" indent="-323850" lvl="1">
              <a:lnSpc>
                <a:spcPts val="4440"/>
              </a:lnSpc>
              <a:buFont typeface="Arial"/>
              <a:buChar char="•"/>
            </a:pPr>
            <a:r>
              <a:rPr lang="en-US" sz="3000">
                <a:solidFill>
                  <a:srgbClr val="291B26"/>
                </a:solidFill>
                <a:latin typeface="Nunito"/>
              </a:rPr>
              <a:t>Invite your newly elected MP to school and present them with your manifesto.</a:t>
            </a:r>
          </a:p>
          <a:p>
            <a:pPr algn="just" marL="647700" indent="-323850" lvl="1">
              <a:lnSpc>
                <a:spcPts val="4440"/>
              </a:lnSpc>
              <a:buFont typeface="Arial"/>
              <a:buChar char="•"/>
            </a:pPr>
            <a:r>
              <a:rPr lang="en-US" sz="3000">
                <a:solidFill>
                  <a:srgbClr val="291B26"/>
                </a:solidFill>
                <a:latin typeface="Nunito"/>
              </a:rPr>
              <a:t>Turn your manifesto into posters that you put up around your school or community area to share with others. </a:t>
            </a:r>
          </a:p>
          <a:p>
            <a:pPr algn="just" marL="647700" indent="-323850" lvl="1">
              <a:lnSpc>
                <a:spcPts val="4440"/>
              </a:lnSpc>
              <a:buFont typeface="Arial"/>
              <a:buChar char="•"/>
            </a:pPr>
            <a:r>
              <a:rPr lang="en-US" sz="3000">
                <a:solidFill>
                  <a:srgbClr val="291B26"/>
                </a:solidFill>
                <a:latin typeface="Nunito"/>
              </a:rPr>
              <a:t>Create a strong visual leaflet, flyer or booklet to share with others. </a:t>
            </a:r>
          </a:p>
          <a:p>
            <a:pPr algn="just" marL="647700" indent="-323850" lvl="1">
              <a:lnSpc>
                <a:spcPts val="4440"/>
              </a:lnSpc>
              <a:buFont typeface="Arial"/>
              <a:buChar char="•"/>
            </a:pPr>
            <a:r>
              <a:rPr lang="en-US" sz="3000">
                <a:solidFill>
                  <a:srgbClr val="291B26"/>
                </a:solidFill>
                <a:latin typeface="Nunito"/>
              </a:rPr>
              <a:t>Let Oxfam, Christian Aid, Send My Friend and Cafod help! Share your stories, manifestos, and videos with us and we can share them too.</a:t>
            </a:r>
          </a:p>
          <a:p>
            <a:pPr algn="just">
              <a:lnSpc>
                <a:spcPts val="4440"/>
              </a:lnSpc>
            </a:pPr>
          </a:p>
          <a:p>
            <a:pPr algn="just">
              <a:lnSpc>
                <a:spcPts val="4440"/>
              </a:lnSpc>
            </a:pPr>
            <a:r>
              <a:rPr lang="en-US" sz="3000">
                <a:solidFill>
                  <a:srgbClr val="291B26"/>
                </a:solidFill>
                <a:latin typeface="Nunito"/>
              </a:rPr>
              <a:t>What other ideas do you have?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5854702" y="3804770"/>
            <a:ext cx="2081094" cy="2845940"/>
          </a:xfrm>
          <a:custGeom>
            <a:avLst/>
            <a:gdLst/>
            <a:ahLst/>
            <a:cxnLst/>
            <a:rect r="r" b="b" t="t" l="l"/>
            <a:pathLst>
              <a:path h="2845940" w="2081094">
                <a:moveTo>
                  <a:pt x="0" y="0"/>
                </a:moveTo>
                <a:lnTo>
                  <a:pt x="2081094" y="0"/>
                </a:lnTo>
                <a:lnTo>
                  <a:pt x="2081094" y="2845941"/>
                </a:lnTo>
                <a:lnTo>
                  <a:pt x="0" y="28459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92777" y="5451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85579" y="5451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1459" y="5451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850695" y="9237578"/>
            <a:ext cx="1045367" cy="761199"/>
          </a:xfrm>
          <a:custGeom>
            <a:avLst/>
            <a:gdLst/>
            <a:ahLst/>
            <a:cxnLst/>
            <a:rect r="r" b="b" t="t" l="l"/>
            <a:pathLst>
              <a:path h="761199" w="1045367">
                <a:moveTo>
                  <a:pt x="0" y="0"/>
                </a:moveTo>
                <a:lnTo>
                  <a:pt x="1045366" y="0"/>
                </a:lnTo>
                <a:lnTo>
                  <a:pt x="1045366" y="761198"/>
                </a:lnTo>
                <a:lnTo>
                  <a:pt x="0" y="7611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458569" y="9040360"/>
            <a:ext cx="832327" cy="924923"/>
          </a:xfrm>
          <a:custGeom>
            <a:avLst/>
            <a:gdLst/>
            <a:ahLst/>
            <a:cxnLst/>
            <a:rect r="r" b="b" t="t" l="l"/>
            <a:pathLst>
              <a:path h="924923" w="832327">
                <a:moveTo>
                  <a:pt x="0" y="0"/>
                </a:moveTo>
                <a:lnTo>
                  <a:pt x="832327" y="0"/>
                </a:lnTo>
                <a:lnTo>
                  <a:pt x="832327" y="924923"/>
                </a:lnTo>
                <a:lnTo>
                  <a:pt x="0" y="9249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182723" y="9144309"/>
            <a:ext cx="1275846" cy="717025"/>
          </a:xfrm>
          <a:custGeom>
            <a:avLst/>
            <a:gdLst/>
            <a:ahLst/>
            <a:cxnLst/>
            <a:rect r="r" b="b" t="t" l="l"/>
            <a:pathLst>
              <a:path h="717025" w="1275846">
                <a:moveTo>
                  <a:pt x="0" y="0"/>
                </a:moveTo>
                <a:lnTo>
                  <a:pt x="1275846" y="0"/>
                </a:lnTo>
                <a:lnTo>
                  <a:pt x="1275846" y="717025"/>
                </a:lnTo>
                <a:lnTo>
                  <a:pt x="0" y="7170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290896" y="9177802"/>
            <a:ext cx="1586536" cy="650039"/>
          </a:xfrm>
          <a:custGeom>
            <a:avLst/>
            <a:gdLst/>
            <a:ahLst/>
            <a:cxnLst/>
            <a:rect r="r" b="b" t="t" l="l"/>
            <a:pathLst>
              <a:path h="650039" w="1586536">
                <a:moveTo>
                  <a:pt x="0" y="0"/>
                </a:moveTo>
                <a:lnTo>
                  <a:pt x="1586535" y="0"/>
                </a:lnTo>
                <a:lnTo>
                  <a:pt x="1586535" y="650039"/>
                </a:lnTo>
                <a:lnTo>
                  <a:pt x="0" y="6500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297285" y="2597313"/>
            <a:ext cx="11523361" cy="6213946"/>
          </a:xfrm>
          <a:custGeom>
            <a:avLst/>
            <a:gdLst/>
            <a:ahLst/>
            <a:cxnLst/>
            <a:rect r="r" b="b" t="t" l="l"/>
            <a:pathLst>
              <a:path h="6213946" w="11523361">
                <a:moveTo>
                  <a:pt x="0" y="0"/>
                </a:moveTo>
                <a:lnTo>
                  <a:pt x="11523361" y="0"/>
                </a:lnTo>
                <a:lnTo>
                  <a:pt x="11523361" y="6213945"/>
                </a:lnTo>
                <a:lnTo>
                  <a:pt x="0" y="62139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0179" r="0" b="-22258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71459" y="1085410"/>
            <a:ext cx="16945082" cy="727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5"/>
              </a:lnSpc>
            </a:pPr>
            <a:r>
              <a:rPr lang="en-US" sz="5004">
                <a:solidFill>
                  <a:srgbClr val="291B26"/>
                </a:solidFill>
                <a:latin typeface="Lilita One"/>
              </a:rPr>
              <a:t>What is a general election?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367579" y="8781887"/>
            <a:ext cx="5024410" cy="381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4"/>
              </a:lnSpc>
            </a:pPr>
            <a:r>
              <a:rPr lang="en-US" sz="2231">
                <a:solidFill>
                  <a:srgbClr val="291B26"/>
                </a:solidFill>
                <a:latin typeface="Nunito"/>
              </a:rPr>
              <a:t>photo credit: Canva 2024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92777" y="5451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85579" y="5451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1459" y="5451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530369" y="4092910"/>
            <a:ext cx="6424911" cy="4055725"/>
          </a:xfrm>
          <a:custGeom>
            <a:avLst/>
            <a:gdLst/>
            <a:ahLst/>
            <a:cxnLst/>
            <a:rect r="r" b="b" t="t" l="l"/>
            <a:pathLst>
              <a:path h="4055725" w="6424911">
                <a:moveTo>
                  <a:pt x="0" y="0"/>
                </a:moveTo>
                <a:lnTo>
                  <a:pt x="6424911" y="0"/>
                </a:lnTo>
                <a:lnTo>
                  <a:pt x="6424911" y="4055725"/>
                </a:lnTo>
                <a:lnTo>
                  <a:pt x="0" y="405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71459" y="1085410"/>
            <a:ext cx="16945082" cy="727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5"/>
              </a:lnSpc>
            </a:pPr>
            <a:r>
              <a:rPr lang="en-US" sz="5004">
                <a:solidFill>
                  <a:srgbClr val="291B26"/>
                </a:solidFill>
                <a:latin typeface="Lilita One"/>
              </a:rPr>
              <a:t>What is a general election?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332720" y="4092910"/>
            <a:ext cx="6424911" cy="4055725"/>
          </a:xfrm>
          <a:custGeom>
            <a:avLst/>
            <a:gdLst/>
            <a:ahLst/>
            <a:cxnLst/>
            <a:rect r="r" b="b" t="t" l="l"/>
            <a:pathLst>
              <a:path h="4055725" w="6424911">
                <a:moveTo>
                  <a:pt x="0" y="0"/>
                </a:moveTo>
                <a:lnTo>
                  <a:pt x="6424911" y="0"/>
                </a:lnTo>
                <a:lnTo>
                  <a:pt x="6424911" y="4055725"/>
                </a:lnTo>
                <a:lnTo>
                  <a:pt x="0" y="405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776860" y="5409918"/>
            <a:ext cx="3931928" cy="1459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5"/>
              </a:lnSpc>
            </a:pPr>
            <a:r>
              <a:rPr lang="en-US" sz="5129">
                <a:solidFill>
                  <a:srgbClr val="291B26"/>
                </a:solidFill>
                <a:latin typeface="Nunito Bold"/>
              </a:rPr>
              <a:t>House of Commons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626361" y="4667258"/>
            <a:ext cx="5825978" cy="3339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2"/>
              </a:lnSpc>
            </a:pPr>
            <a:r>
              <a:rPr lang="en-US" sz="3377">
                <a:solidFill>
                  <a:srgbClr val="291B26"/>
                </a:solidFill>
                <a:latin typeface="Nunito Bold"/>
              </a:rPr>
              <a:t>The House of Commons is where MPs debate issues, policies and proposed laws. They will ask questions of the government and Prime Minister and vote on issues here.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2893838"/>
            <a:ext cx="11769081" cy="780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43"/>
              </a:lnSpc>
            </a:pPr>
            <a:r>
              <a:rPr lang="en-US" sz="4531">
                <a:solidFill>
                  <a:srgbClr val="291B26"/>
                </a:solidFill>
                <a:latin typeface="Nunito"/>
              </a:rPr>
              <a:t>Task: Match the correct definition to the word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1118386" y="9004370"/>
            <a:ext cx="1453383" cy="1058301"/>
          </a:xfrm>
          <a:custGeom>
            <a:avLst/>
            <a:gdLst/>
            <a:ahLst/>
            <a:cxnLst/>
            <a:rect r="r" b="b" t="t" l="l"/>
            <a:pathLst>
              <a:path h="1058301" w="1453383">
                <a:moveTo>
                  <a:pt x="0" y="0"/>
                </a:moveTo>
                <a:lnTo>
                  <a:pt x="1453383" y="0"/>
                </a:lnTo>
                <a:lnTo>
                  <a:pt x="1453383" y="1058301"/>
                </a:lnTo>
                <a:lnTo>
                  <a:pt x="0" y="10583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744137" y="8730176"/>
            <a:ext cx="1157191" cy="1285928"/>
          </a:xfrm>
          <a:custGeom>
            <a:avLst/>
            <a:gdLst/>
            <a:ahLst/>
            <a:cxnLst/>
            <a:rect r="r" b="b" t="t" l="l"/>
            <a:pathLst>
              <a:path h="1285928" w="1157191">
                <a:moveTo>
                  <a:pt x="0" y="0"/>
                </a:moveTo>
                <a:lnTo>
                  <a:pt x="1157191" y="0"/>
                </a:lnTo>
                <a:lnTo>
                  <a:pt x="1157191" y="1285929"/>
                </a:lnTo>
                <a:lnTo>
                  <a:pt x="0" y="12859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970317" y="8874697"/>
            <a:ext cx="1773820" cy="996887"/>
          </a:xfrm>
          <a:custGeom>
            <a:avLst/>
            <a:gdLst/>
            <a:ahLst/>
            <a:cxnLst/>
            <a:rect r="r" b="b" t="t" l="l"/>
            <a:pathLst>
              <a:path h="996887" w="1773820">
                <a:moveTo>
                  <a:pt x="0" y="0"/>
                </a:moveTo>
                <a:lnTo>
                  <a:pt x="1773820" y="0"/>
                </a:lnTo>
                <a:lnTo>
                  <a:pt x="1773820" y="996887"/>
                </a:lnTo>
                <a:lnTo>
                  <a:pt x="0" y="9968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901328" y="8921263"/>
            <a:ext cx="2205774" cy="903755"/>
          </a:xfrm>
          <a:custGeom>
            <a:avLst/>
            <a:gdLst/>
            <a:ahLst/>
            <a:cxnLst/>
            <a:rect r="r" b="b" t="t" l="l"/>
            <a:pathLst>
              <a:path h="903755" w="2205774">
                <a:moveTo>
                  <a:pt x="0" y="0"/>
                </a:moveTo>
                <a:lnTo>
                  <a:pt x="2205774" y="0"/>
                </a:lnTo>
                <a:lnTo>
                  <a:pt x="2205774" y="903755"/>
                </a:lnTo>
                <a:lnTo>
                  <a:pt x="0" y="90375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144000" y="-2837695"/>
            <a:ext cx="9903135" cy="5245758"/>
          </a:xfrm>
          <a:custGeom>
            <a:avLst/>
            <a:gdLst/>
            <a:ahLst/>
            <a:cxnLst/>
            <a:rect r="r" b="b" t="t" l="l"/>
            <a:pathLst>
              <a:path h="5245758" w="9903135">
                <a:moveTo>
                  <a:pt x="0" y="0"/>
                </a:moveTo>
                <a:lnTo>
                  <a:pt x="9903135" y="0"/>
                </a:lnTo>
                <a:lnTo>
                  <a:pt x="9903135" y="5245758"/>
                </a:lnTo>
                <a:lnTo>
                  <a:pt x="0" y="52457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92777" y="5451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85579" y="5451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1459" y="5451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71459" y="1085410"/>
            <a:ext cx="16945082" cy="727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5"/>
              </a:lnSpc>
            </a:pPr>
            <a:r>
              <a:rPr lang="en-US" sz="5004">
                <a:solidFill>
                  <a:srgbClr val="291B26"/>
                </a:solidFill>
                <a:latin typeface="Lilita One"/>
              </a:rPr>
              <a:t>What is a general election?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118386" y="9004370"/>
            <a:ext cx="1453383" cy="1058301"/>
          </a:xfrm>
          <a:custGeom>
            <a:avLst/>
            <a:gdLst/>
            <a:ahLst/>
            <a:cxnLst/>
            <a:rect r="r" b="b" t="t" l="l"/>
            <a:pathLst>
              <a:path h="1058301" w="1453383">
                <a:moveTo>
                  <a:pt x="0" y="0"/>
                </a:moveTo>
                <a:lnTo>
                  <a:pt x="1453383" y="0"/>
                </a:lnTo>
                <a:lnTo>
                  <a:pt x="1453383" y="1058301"/>
                </a:lnTo>
                <a:lnTo>
                  <a:pt x="0" y="10583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744137" y="8730176"/>
            <a:ext cx="1157191" cy="1285928"/>
          </a:xfrm>
          <a:custGeom>
            <a:avLst/>
            <a:gdLst/>
            <a:ahLst/>
            <a:cxnLst/>
            <a:rect r="r" b="b" t="t" l="l"/>
            <a:pathLst>
              <a:path h="1285928" w="1157191">
                <a:moveTo>
                  <a:pt x="0" y="0"/>
                </a:moveTo>
                <a:lnTo>
                  <a:pt x="1157191" y="0"/>
                </a:lnTo>
                <a:lnTo>
                  <a:pt x="1157191" y="1285929"/>
                </a:lnTo>
                <a:lnTo>
                  <a:pt x="0" y="12859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970317" y="8874697"/>
            <a:ext cx="1773820" cy="996887"/>
          </a:xfrm>
          <a:custGeom>
            <a:avLst/>
            <a:gdLst/>
            <a:ahLst/>
            <a:cxnLst/>
            <a:rect r="r" b="b" t="t" l="l"/>
            <a:pathLst>
              <a:path h="996887" w="1773820">
                <a:moveTo>
                  <a:pt x="0" y="0"/>
                </a:moveTo>
                <a:lnTo>
                  <a:pt x="1773820" y="0"/>
                </a:lnTo>
                <a:lnTo>
                  <a:pt x="1773820" y="996887"/>
                </a:lnTo>
                <a:lnTo>
                  <a:pt x="0" y="9968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901328" y="8921263"/>
            <a:ext cx="2205774" cy="903755"/>
          </a:xfrm>
          <a:custGeom>
            <a:avLst/>
            <a:gdLst/>
            <a:ahLst/>
            <a:cxnLst/>
            <a:rect r="r" b="b" t="t" l="l"/>
            <a:pathLst>
              <a:path h="903755" w="2205774">
                <a:moveTo>
                  <a:pt x="0" y="0"/>
                </a:moveTo>
                <a:lnTo>
                  <a:pt x="2205774" y="0"/>
                </a:lnTo>
                <a:lnTo>
                  <a:pt x="2205774" y="903755"/>
                </a:lnTo>
                <a:lnTo>
                  <a:pt x="0" y="9037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144000" y="-2837695"/>
            <a:ext cx="9903135" cy="5245758"/>
          </a:xfrm>
          <a:custGeom>
            <a:avLst/>
            <a:gdLst/>
            <a:ahLst/>
            <a:cxnLst/>
            <a:rect r="r" b="b" t="t" l="l"/>
            <a:pathLst>
              <a:path h="5245758" w="9903135">
                <a:moveTo>
                  <a:pt x="0" y="0"/>
                </a:moveTo>
                <a:lnTo>
                  <a:pt x="9903135" y="0"/>
                </a:lnTo>
                <a:lnTo>
                  <a:pt x="9903135" y="5245758"/>
                </a:lnTo>
                <a:lnTo>
                  <a:pt x="0" y="52457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992777" y="3542611"/>
            <a:ext cx="5016062" cy="5461759"/>
          </a:xfrm>
          <a:custGeom>
            <a:avLst/>
            <a:gdLst/>
            <a:ahLst/>
            <a:cxnLst/>
            <a:rect r="r" b="b" t="t" l="l"/>
            <a:pathLst>
              <a:path h="5461759" w="5016062">
                <a:moveTo>
                  <a:pt x="0" y="0"/>
                </a:moveTo>
                <a:lnTo>
                  <a:pt x="5016061" y="0"/>
                </a:lnTo>
                <a:lnTo>
                  <a:pt x="5016061" y="5461759"/>
                </a:lnTo>
                <a:lnTo>
                  <a:pt x="0" y="54617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8354" t="-2241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2893838"/>
            <a:ext cx="11769081" cy="780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43"/>
              </a:lnSpc>
            </a:pPr>
            <a:r>
              <a:rPr lang="en-US" sz="4531">
                <a:solidFill>
                  <a:srgbClr val="291B26"/>
                </a:solidFill>
                <a:latin typeface="Nunito"/>
              </a:rPr>
              <a:t>Task: True or False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4422060" y="3145967"/>
            <a:ext cx="4527038" cy="5584209"/>
          </a:xfrm>
          <a:custGeom>
            <a:avLst/>
            <a:gdLst/>
            <a:ahLst/>
            <a:cxnLst/>
            <a:rect r="r" b="b" t="t" l="l"/>
            <a:pathLst>
              <a:path h="5584209" w="4527038">
                <a:moveTo>
                  <a:pt x="0" y="0"/>
                </a:moveTo>
                <a:lnTo>
                  <a:pt x="4527038" y="0"/>
                </a:lnTo>
                <a:lnTo>
                  <a:pt x="4527038" y="5584209"/>
                </a:lnTo>
                <a:lnTo>
                  <a:pt x="0" y="55842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-119781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92777" y="5451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85579" y="5451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1459" y="5451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71459" y="1085410"/>
            <a:ext cx="16945082" cy="727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5"/>
              </a:lnSpc>
            </a:pPr>
            <a:r>
              <a:rPr lang="en-US" sz="5004">
                <a:solidFill>
                  <a:srgbClr val="291B26"/>
                </a:solidFill>
                <a:latin typeface="Lilita One"/>
              </a:rPr>
              <a:t>Me and the world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144000" y="-2837695"/>
            <a:ext cx="9903135" cy="5245758"/>
          </a:xfrm>
          <a:custGeom>
            <a:avLst/>
            <a:gdLst/>
            <a:ahLst/>
            <a:cxnLst/>
            <a:rect r="r" b="b" t="t" l="l"/>
            <a:pathLst>
              <a:path h="5245758" w="9903135">
                <a:moveTo>
                  <a:pt x="0" y="0"/>
                </a:moveTo>
                <a:lnTo>
                  <a:pt x="9903135" y="0"/>
                </a:lnTo>
                <a:lnTo>
                  <a:pt x="9903135" y="5245758"/>
                </a:lnTo>
                <a:lnTo>
                  <a:pt x="0" y="5245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852415" y="4187595"/>
            <a:ext cx="1261853" cy="2615239"/>
          </a:xfrm>
          <a:custGeom>
            <a:avLst/>
            <a:gdLst/>
            <a:ahLst/>
            <a:cxnLst/>
            <a:rect r="r" b="b" t="t" l="l"/>
            <a:pathLst>
              <a:path h="2615239" w="1261853">
                <a:moveTo>
                  <a:pt x="0" y="0"/>
                </a:moveTo>
                <a:lnTo>
                  <a:pt x="1261853" y="0"/>
                </a:lnTo>
                <a:lnTo>
                  <a:pt x="1261853" y="2615239"/>
                </a:lnTo>
                <a:lnTo>
                  <a:pt x="0" y="2615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47745" y="2576217"/>
            <a:ext cx="5471191" cy="5471191"/>
          </a:xfrm>
          <a:custGeom>
            <a:avLst/>
            <a:gdLst/>
            <a:ahLst/>
            <a:cxnLst/>
            <a:rect r="r" b="b" t="t" l="l"/>
            <a:pathLst>
              <a:path h="5471191" w="5471191">
                <a:moveTo>
                  <a:pt x="0" y="0"/>
                </a:moveTo>
                <a:lnTo>
                  <a:pt x="5471192" y="0"/>
                </a:lnTo>
                <a:lnTo>
                  <a:pt x="5471192" y="5471192"/>
                </a:lnTo>
                <a:lnTo>
                  <a:pt x="0" y="54711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663704" y="2875257"/>
            <a:ext cx="960592" cy="684878"/>
          </a:xfrm>
          <a:custGeom>
            <a:avLst/>
            <a:gdLst/>
            <a:ahLst/>
            <a:cxnLst/>
            <a:rect r="r" b="b" t="t" l="l"/>
            <a:pathLst>
              <a:path h="684878" w="960592">
                <a:moveTo>
                  <a:pt x="0" y="0"/>
                </a:moveTo>
                <a:lnTo>
                  <a:pt x="960592" y="0"/>
                </a:lnTo>
                <a:lnTo>
                  <a:pt x="960592" y="684878"/>
                </a:lnTo>
                <a:lnTo>
                  <a:pt x="0" y="684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992777" y="2894307"/>
            <a:ext cx="7623764" cy="6641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71"/>
              </a:lnSpc>
              <a:spcBef>
                <a:spcPct val="0"/>
              </a:spcBef>
            </a:pPr>
            <a:r>
              <a:rPr lang="en-US" sz="3099">
                <a:solidFill>
                  <a:srgbClr val="291B26"/>
                </a:solidFill>
                <a:latin typeface="Nunito Bold"/>
              </a:rPr>
              <a:t>Colour 1:</a:t>
            </a:r>
            <a:r>
              <a:rPr lang="en-US" sz="3099">
                <a:solidFill>
                  <a:srgbClr val="291B26"/>
                </a:solidFill>
                <a:latin typeface="Nunito"/>
              </a:rPr>
              <a:t> What are my </a:t>
            </a:r>
            <a:r>
              <a:rPr lang="en-US" sz="3099">
                <a:solidFill>
                  <a:srgbClr val="291B26"/>
                </a:solidFill>
                <a:latin typeface="Nunito Bold"/>
              </a:rPr>
              <a:t>values and what characteristics</a:t>
            </a:r>
            <a:r>
              <a:rPr lang="en-US" sz="3099">
                <a:solidFill>
                  <a:srgbClr val="291B26"/>
                </a:solidFill>
                <a:latin typeface="Nunito"/>
              </a:rPr>
              <a:t> do I want to be known for? (Look back at the gingerbread person from earlier in the lesson)</a:t>
            </a:r>
          </a:p>
          <a:p>
            <a:pPr algn="l">
              <a:lnSpc>
                <a:spcPts val="3471"/>
              </a:lnSpc>
              <a:spcBef>
                <a:spcPct val="0"/>
              </a:spcBef>
            </a:pPr>
          </a:p>
          <a:p>
            <a:pPr algn="l">
              <a:lnSpc>
                <a:spcPts val="3471"/>
              </a:lnSpc>
              <a:spcBef>
                <a:spcPct val="0"/>
              </a:spcBef>
            </a:pPr>
            <a:r>
              <a:rPr lang="en-US" sz="3099">
                <a:solidFill>
                  <a:srgbClr val="291B26"/>
                </a:solidFill>
                <a:latin typeface="Nunito Bold"/>
              </a:rPr>
              <a:t>Colour 2:</a:t>
            </a:r>
            <a:r>
              <a:rPr lang="en-US" sz="3099">
                <a:solidFill>
                  <a:srgbClr val="291B26"/>
                </a:solidFill>
                <a:latin typeface="Nunito"/>
              </a:rPr>
              <a:t> What do you think would make the </a:t>
            </a:r>
            <a:r>
              <a:rPr lang="en-US" sz="3099">
                <a:solidFill>
                  <a:srgbClr val="291B26"/>
                </a:solidFill>
                <a:latin typeface="Nunito Bold"/>
              </a:rPr>
              <a:t>world a better place? </a:t>
            </a:r>
            <a:r>
              <a:rPr lang="en-US" sz="3099">
                <a:solidFill>
                  <a:srgbClr val="291B26"/>
                </a:solidFill>
                <a:latin typeface="Nunito"/>
              </a:rPr>
              <a:t>What issues do you care about?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</a:p>
          <a:p>
            <a:pPr algn="l">
              <a:lnSpc>
                <a:spcPts val="3471"/>
              </a:lnSpc>
              <a:spcBef>
                <a:spcPct val="0"/>
              </a:spcBef>
            </a:pPr>
            <a:r>
              <a:rPr lang="en-US" sz="3099">
                <a:solidFill>
                  <a:srgbClr val="291B26"/>
                </a:solidFill>
                <a:latin typeface="Nunito Bold"/>
              </a:rPr>
              <a:t>Colour 3: </a:t>
            </a:r>
            <a:r>
              <a:rPr lang="en-US" sz="3099">
                <a:solidFill>
                  <a:srgbClr val="291B26"/>
                </a:solidFill>
                <a:latin typeface="Nunito"/>
              </a:rPr>
              <a:t>Draw lines to </a:t>
            </a:r>
            <a:r>
              <a:rPr lang="en-US" sz="3099">
                <a:solidFill>
                  <a:srgbClr val="291B26"/>
                </a:solidFill>
                <a:latin typeface="Nunito Bold"/>
              </a:rPr>
              <a:t>link the values and characteristics to the issues that you care about</a:t>
            </a:r>
            <a:r>
              <a:rPr lang="en-US" sz="3099">
                <a:solidFill>
                  <a:srgbClr val="291B26"/>
                </a:solidFill>
                <a:latin typeface="Nunito"/>
              </a:rPr>
              <a:t> (eg, you might draw a link between the value of ‘kindness’ and the issue that ‘no one should have to experience poverty’).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8663704" y="4969374"/>
            <a:ext cx="960592" cy="684878"/>
          </a:xfrm>
          <a:custGeom>
            <a:avLst/>
            <a:gdLst/>
            <a:ahLst/>
            <a:cxnLst/>
            <a:rect r="r" b="b" t="t" l="l"/>
            <a:pathLst>
              <a:path h="684878" w="960592">
                <a:moveTo>
                  <a:pt x="0" y="0"/>
                </a:moveTo>
                <a:lnTo>
                  <a:pt x="960592" y="0"/>
                </a:lnTo>
                <a:lnTo>
                  <a:pt x="960592" y="684878"/>
                </a:lnTo>
                <a:lnTo>
                  <a:pt x="0" y="6848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663704" y="6802834"/>
            <a:ext cx="960592" cy="684878"/>
          </a:xfrm>
          <a:custGeom>
            <a:avLst/>
            <a:gdLst/>
            <a:ahLst/>
            <a:cxnLst/>
            <a:rect r="r" b="b" t="t" l="l"/>
            <a:pathLst>
              <a:path h="684878" w="960592">
                <a:moveTo>
                  <a:pt x="0" y="0"/>
                </a:moveTo>
                <a:lnTo>
                  <a:pt x="960592" y="0"/>
                </a:lnTo>
                <a:lnTo>
                  <a:pt x="960592" y="684878"/>
                </a:lnTo>
                <a:lnTo>
                  <a:pt x="0" y="6848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2830404">
            <a:off x="1749685" y="6116941"/>
            <a:ext cx="564463" cy="1687253"/>
          </a:xfrm>
          <a:custGeom>
            <a:avLst/>
            <a:gdLst/>
            <a:ahLst/>
            <a:cxnLst/>
            <a:rect r="r" b="b" t="t" l="l"/>
            <a:pathLst>
              <a:path h="1687253" w="564463">
                <a:moveTo>
                  <a:pt x="0" y="0"/>
                </a:moveTo>
                <a:lnTo>
                  <a:pt x="564463" y="0"/>
                </a:lnTo>
                <a:lnTo>
                  <a:pt x="564463" y="1687252"/>
                </a:lnTo>
                <a:lnTo>
                  <a:pt x="0" y="16872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337628">
            <a:off x="2330855" y="7208338"/>
            <a:ext cx="564463" cy="1687253"/>
          </a:xfrm>
          <a:custGeom>
            <a:avLst/>
            <a:gdLst/>
            <a:ahLst/>
            <a:cxnLst/>
            <a:rect r="r" b="b" t="t" l="l"/>
            <a:pathLst>
              <a:path h="1687253" w="564463">
                <a:moveTo>
                  <a:pt x="0" y="0"/>
                </a:moveTo>
                <a:lnTo>
                  <a:pt x="564462" y="0"/>
                </a:lnTo>
                <a:lnTo>
                  <a:pt x="564462" y="1687252"/>
                </a:lnTo>
                <a:lnTo>
                  <a:pt x="0" y="16872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2981687">
            <a:off x="1215149" y="8279047"/>
            <a:ext cx="564463" cy="1687253"/>
          </a:xfrm>
          <a:custGeom>
            <a:avLst/>
            <a:gdLst/>
            <a:ahLst/>
            <a:cxnLst/>
            <a:rect r="r" b="b" t="t" l="l"/>
            <a:pathLst>
              <a:path h="1687253" w="564463">
                <a:moveTo>
                  <a:pt x="0" y="0"/>
                </a:moveTo>
                <a:lnTo>
                  <a:pt x="564463" y="0"/>
                </a:lnTo>
                <a:lnTo>
                  <a:pt x="564463" y="1687253"/>
                </a:lnTo>
                <a:lnTo>
                  <a:pt x="0" y="168725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92777" y="5451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85579" y="5451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1459" y="545103"/>
            <a:ext cx="7623764" cy="1719159"/>
          </a:xfrm>
          <a:custGeom>
            <a:avLst/>
            <a:gdLst/>
            <a:ahLst/>
            <a:cxnLst/>
            <a:rect r="r" b="b" t="t" l="l"/>
            <a:pathLst>
              <a:path h="1719159" w="7623764">
                <a:moveTo>
                  <a:pt x="0" y="0"/>
                </a:moveTo>
                <a:lnTo>
                  <a:pt x="7623764" y="0"/>
                </a:lnTo>
                <a:lnTo>
                  <a:pt x="7623764" y="1719159"/>
                </a:lnTo>
                <a:lnTo>
                  <a:pt x="0" y="171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71459" y="1085410"/>
            <a:ext cx="16945082" cy="727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5"/>
              </a:lnSpc>
            </a:pPr>
            <a:r>
              <a:rPr lang="en-US" sz="5004">
                <a:solidFill>
                  <a:srgbClr val="291B26"/>
                </a:solidFill>
                <a:latin typeface="Lilita One"/>
              </a:rPr>
              <a:t>Plenary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144000" y="-2837695"/>
            <a:ext cx="9903135" cy="5245758"/>
          </a:xfrm>
          <a:custGeom>
            <a:avLst/>
            <a:gdLst/>
            <a:ahLst/>
            <a:cxnLst/>
            <a:rect r="r" b="b" t="t" l="l"/>
            <a:pathLst>
              <a:path h="5245758" w="9903135">
                <a:moveTo>
                  <a:pt x="0" y="0"/>
                </a:moveTo>
                <a:lnTo>
                  <a:pt x="9903135" y="0"/>
                </a:lnTo>
                <a:lnTo>
                  <a:pt x="9903135" y="5245758"/>
                </a:lnTo>
                <a:lnTo>
                  <a:pt x="0" y="5245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110024" y="2851836"/>
            <a:ext cx="11389270" cy="6406464"/>
          </a:xfrm>
          <a:custGeom>
            <a:avLst/>
            <a:gdLst/>
            <a:ahLst/>
            <a:cxnLst/>
            <a:rect r="r" b="b" t="t" l="l"/>
            <a:pathLst>
              <a:path h="6406464" w="11389270">
                <a:moveTo>
                  <a:pt x="0" y="0"/>
                </a:moveTo>
                <a:lnTo>
                  <a:pt x="11389270" y="0"/>
                </a:lnTo>
                <a:lnTo>
                  <a:pt x="11389270" y="6406464"/>
                </a:lnTo>
                <a:lnTo>
                  <a:pt x="0" y="64064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2825604"/>
            <a:ext cx="9321318" cy="6662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42980" indent="-421490" lvl="1">
              <a:lnSpc>
                <a:spcPts val="6598"/>
              </a:lnSpc>
              <a:buFont typeface="Arial"/>
              <a:buChar char="•"/>
            </a:pPr>
            <a:r>
              <a:rPr lang="en-US" sz="3904">
                <a:solidFill>
                  <a:srgbClr val="291B26"/>
                </a:solidFill>
                <a:latin typeface="Nunito"/>
              </a:rPr>
              <a:t>What is a general election and why is it important to us?</a:t>
            </a:r>
          </a:p>
          <a:p>
            <a:pPr algn="l" marL="842980" indent="-421490" lvl="1">
              <a:lnSpc>
                <a:spcPts val="6598"/>
              </a:lnSpc>
              <a:buFont typeface="Arial"/>
              <a:buChar char="•"/>
            </a:pPr>
            <a:r>
              <a:rPr lang="en-US" sz="3904">
                <a:solidFill>
                  <a:srgbClr val="291B26"/>
                </a:solidFill>
                <a:latin typeface="Nunito"/>
              </a:rPr>
              <a:t>What does it mean to be a global citizen?</a:t>
            </a:r>
          </a:p>
          <a:p>
            <a:pPr algn="l" marL="842980" indent="-421490" lvl="1">
              <a:lnSpc>
                <a:spcPts val="6598"/>
              </a:lnSpc>
              <a:buFont typeface="Arial"/>
              <a:buChar char="•"/>
            </a:pPr>
            <a:r>
              <a:rPr lang="en-US" sz="3904">
                <a:solidFill>
                  <a:srgbClr val="291B26"/>
                </a:solidFill>
                <a:latin typeface="Nunito"/>
              </a:rPr>
              <a:t>How does what the UK does affect the rest of the world?</a:t>
            </a:r>
          </a:p>
          <a:p>
            <a:pPr algn="l" marL="842980" indent="-421490" lvl="1">
              <a:lnSpc>
                <a:spcPts val="6598"/>
              </a:lnSpc>
              <a:buFont typeface="Arial"/>
              <a:buChar char="•"/>
            </a:pPr>
            <a:r>
              <a:rPr lang="en-US" sz="3904">
                <a:solidFill>
                  <a:srgbClr val="291B26"/>
                </a:solidFill>
                <a:latin typeface="Nunito"/>
              </a:rPr>
              <a:t>What is a manifesto, and what policies would I like to put in mine?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DAGF2zalz9Y</dc:identifier>
  <dcterms:modified xsi:type="dcterms:W3CDTF">2011-08-01T06:04:30Z</dcterms:modified>
  <cp:revision>1</cp:revision>
  <dc:title>REVISED General Election resource</dc:title>
</cp:coreProperties>
</file>