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3" r:id="rId1"/>
  </p:sldMasterIdLst>
  <p:notesMasterIdLst>
    <p:notesMasterId r:id="rId18"/>
  </p:notesMasterIdLst>
  <p:handoutMasterIdLst>
    <p:handoutMasterId r:id="rId19"/>
  </p:handoutMasterIdLst>
  <p:sldIdLst>
    <p:sldId id="541" r:id="rId2"/>
    <p:sldId id="518" r:id="rId3"/>
    <p:sldId id="522" r:id="rId4"/>
    <p:sldId id="523" r:id="rId5"/>
    <p:sldId id="524" r:id="rId6"/>
    <p:sldId id="525" r:id="rId7"/>
    <p:sldId id="526" r:id="rId8"/>
    <p:sldId id="527" r:id="rId9"/>
    <p:sldId id="540" r:id="rId10"/>
    <p:sldId id="529" r:id="rId11"/>
    <p:sldId id="530" r:id="rId12"/>
    <p:sldId id="534" r:id="rId13"/>
    <p:sldId id="535" r:id="rId14"/>
    <p:sldId id="536" r:id="rId15"/>
    <p:sldId id="538" r:id="rId16"/>
    <p:sldId id="539" r:id="rId17"/>
  </p:sldIdLst>
  <p:sldSz cx="9144000" cy="5143500" type="screen16x9"/>
  <p:notesSz cx="6858000" cy="9144000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613" indent="-650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813" indent="-133350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0013" indent="-200025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213" indent="-2682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Newbon" initials="LN" lastIdx="12" clrIdx="0"/>
  <p:cmAuthor id="2" name="User1" initials="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41A"/>
    <a:srgbClr val="630235"/>
    <a:srgbClr val="61A534"/>
    <a:srgbClr val="53297D"/>
    <a:srgbClr val="0C884A"/>
    <a:srgbClr val="BECE45"/>
    <a:srgbClr val="F16422"/>
    <a:srgbClr val="E43989"/>
    <a:srgbClr val="E7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0830" autoAdjust="0"/>
  </p:normalViewPr>
  <p:slideViewPr>
    <p:cSldViewPr snapToGrid="0">
      <p:cViewPr varScale="1">
        <p:scale>
          <a:sx n="119" d="100"/>
          <a:sy n="119" d="100"/>
        </p:scale>
        <p:origin x="197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7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-1906"/>
    </p:cViewPr>
  </p:sorterViewPr>
  <p:notesViewPr>
    <p:cSldViewPr snapToGrid="0">
      <p:cViewPr varScale="1">
        <p:scale>
          <a:sx n="55" d="100"/>
          <a:sy n="55" d="100"/>
        </p:scale>
        <p:origin x="18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4DB743-16C7-4144-B603-FEEFE1CA80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40F20-BF0F-334D-A43A-CDC0758175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E19D663D-4023-F942-B658-88D72E21B8FD}" type="datetime1">
              <a:rPr lang="id-ID"/>
              <a:pPr/>
              <a:t>20/05/2025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8C33C-BC4E-D74D-BB18-2782E0A1C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27AEF-CE46-504A-8D4D-B14718A0AD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09A0F4FC-4730-5740-B50D-2C207EF7890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6542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3E91E-4C3E-B14E-8977-59623A21A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BDAB5-F5CD-4745-80FF-C5EDAD65EE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A03AAAD5-42B6-324E-8E78-5550D2ACAC19}" type="datetime1">
              <a:rPr lang="id-ID"/>
              <a:pPr/>
              <a:t>20/05/2025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5F6EC9-D30E-8546-9A8F-72AE36FFBC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2BCED9-50E7-F84A-94CF-943B3ECE4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6C324-832D-9841-824B-5CFDA537F2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36277-9F6D-374D-8D4F-D9872B361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90AED0C8-3A11-4142-A5C0-D6D5446D573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5537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-89" charset="-128"/>
        <a:cs typeface="ヒラギノ角ゴ Pro W3" pitchFamily="-89" charset="-128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5pPr>
    <a:lvl6pPr marL="1714305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With links across the curriculum, these activities use stories, film and role play to explore the human element of the climate crisis.</a:t>
            </a:r>
          </a:p>
          <a:p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r>
              <a:rPr lang="en-GB" b="1" dirty="0"/>
              <a:t>Resource aims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Investigate the links between climate change and human rights.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Develop understanding of the unequal impacts of the climate crisis: why who you are and where you are in the world matters.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Explore how communities around the world are being affected by climate change, and how people are responding and adapting to these challenges.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Build empathy and promote critical thinking, debate, and discussion.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488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Photo: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Ivan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Utahenua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/Oxfam</a:t>
            </a:r>
            <a:endParaRPr lang="en-GB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3237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Source: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© Global Media Holdings, LLC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1164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7763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1878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016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032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Image: </a:t>
            </a:r>
            <a:r>
              <a:rPr lang="en-GB" dirty="0"/>
              <a:t>https://www.un.org/sustainabledevelopment/news/communications-material/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652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Image: </a:t>
            </a:r>
            <a:r>
              <a:rPr lang="en-GB" dirty="0"/>
              <a:t>https://www.un.org/sustainabledevelopment/news/communications-material/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12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908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4672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9855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8208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835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Photo: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Shaikh Ashraf Ali/Oxfam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204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wer point slide cover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45158" cy="553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3180" y="3750805"/>
            <a:ext cx="5544608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794" y="2908543"/>
            <a:ext cx="5583292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A4034-80CA-9E41-B3F9-2E027FB7E1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62" y="4367179"/>
            <a:ext cx="5544526" cy="346075"/>
          </a:xfrm>
        </p:spPr>
        <p:txBody>
          <a:bodyPr wrap="none" lIns="0" tIns="0" rIns="0" bIns="0"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186000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1756992" cy="706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99071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500335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978080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6ED8B9-F590-B740-AAAE-4CE31CB50AF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9950FA-9199-9C46-8DD8-6C548DD25FC4}"/>
              </a:ext>
            </a:extLst>
          </p:cNvPr>
          <p:cNvCxnSpPr/>
          <p:nvPr userDrawn="1"/>
        </p:nvCxnSpPr>
        <p:spPr>
          <a:xfrm>
            <a:off x="63246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18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Squar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5D0881-C3DA-C248-A6A0-74B0F434074A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179654" y="776288"/>
            <a:ext cx="3420000" cy="37353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4677154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668489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662171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655852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BF892B-43A4-ED4F-A70B-437683E5C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BEB9EAB5-80E2-2042-BB23-86CBB64C5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2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ou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DF9A24-6E41-FA40-885E-A48FB7F28C0C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4862134" y="776288"/>
            <a:ext cx="3736800" cy="3735388"/>
          </a:xfrm>
          <a:prstGeom prst="ellipse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470328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356291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662171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356291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CBA674-7FAB-254F-9EF2-B02E33DDBC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1F62181-DCBE-8D40-BBAD-A87A085E9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2D06E-BE90-D647-84D4-7B6749CD0422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4573588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6" y="512763"/>
            <a:ext cx="4076263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054843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05484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054843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178024-0BD9-7C4C-8CA7-0199BBE3EF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96729486-CB16-DD4C-A2A7-39C08EDEE4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4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20370" y="512763"/>
            <a:ext cx="385787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943379" y="2427734"/>
            <a:ext cx="383890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943378" y="1060760"/>
            <a:ext cx="3832587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4943378" y="2017324"/>
            <a:ext cx="3832587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18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ld Tex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34699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1B33B1-9A12-C444-94A5-F2A66745278F}"/>
              </a:ext>
            </a:extLst>
          </p:cNvPr>
          <p:cNvSpPr/>
          <p:nvPr userDrawn="1"/>
        </p:nvSpPr>
        <p:spPr>
          <a:xfrm>
            <a:off x="4572000" y="0"/>
            <a:ext cx="4573588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3DE67-B926-1345-B3E5-ED66B3AD7911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6" y="512763"/>
            <a:ext cx="4076263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1852705"/>
            <a:ext cx="4054843" cy="246221"/>
          </a:xfrm>
        </p:spPr>
        <p:txBody>
          <a:bodyPr>
            <a:spAutoFit/>
          </a:bodyPr>
          <a:lstStyle>
            <a:lvl1pPr marL="0" indent="0">
              <a:buNone/>
              <a:defRPr sz="10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05484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44779" y="751012"/>
            <a:ext cx="3822503" cy="3893303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331F73-B123-6241-B80D-A1450C67B9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AA6D84-41B4-DD4D-ADC3-8568A7965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6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C1BD4-1C6A-4447-89E4-58DB33047120}"/>
              </a:ext>
            </a:extLst>
          </p:cNvPr>
          <p:cNvSpPr/>
          <p:nvPr userDrawn="1"/>
        </p:nvSpPr>
        <p:spPr>
          <a:xfrm>
            <a:off x="0" y="0"/>
            <a:ext cx="4573588" cy="51435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3A2F37-6E52-4641-B0EC-9F5F0BC58EC3}"/>
              </a:ext>
            </a:extLst>
          </p:cNvPr>
          <p:cNvCxnSpPr/>
          <p:nvPr userDrawn="1"/>
        </p:nvCxnSpPr>
        <p:spPr>
          <a:xfrm>
            <a:off x="5046663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20370" y="512763"/>
            <a:ext cx="385787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943379" y="1852705"/>
            <a:ext cx="3838906" cy="246221"/>
          </a:xfrm>
        </p:spPr>
        <p:txBody>
          <a:bodyPr>
            <a:spAutoFit/>
          </a:bodyPr>
          <a:lstStyle>
            <a:lvl1pPr marL="0" indent="0">
              <a:buNone/>
              <a:defRPr sz="10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943378" y="1060760"/>
            <a:ext cx="3832587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24411" y="751012"/>
            <a:ext cx="3822503" cy="3893303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F57346-A2E4-9F41-B6C9-BA957C3FF4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B55B3A-03EC-9942-9016-E0AC24504B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82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CACF5E-6F46-F849-846B-2F36DA66A689}"/>
              </a:ext>
            </a:extLst>
          </p:cNvPr>
          <p:cNvSpPr/>
          <p:nvPr userDrawn="1"/>
        </p:nvSpPr>
        <p:spPr>
          <a:xfrm>
            <a:off x="4572000" y="0"/>
            <a:ext cx="4573588" cy="51435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CA8779-31D6-7E4E-8482-A498B785F465}"/>
              </a:ext>
            </a:extLst>
          </p:cNvPr>
          <p:cNvCxnSpPr/>
          <p:nvPr userDrawn="1"/>
        </p:nvCxnSpPr>
        <p:spPr>
          <a:xfrm>
            <a:off x="2070100" y="1884363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1" y="1835504"/>
            <a:ext cx="4573588" cy="706311"/>
          </a:xfrm>
        </p:spPr>
        <p:txBody>
          <a:bodyPr wrap="square"/>
          <a:lstStyle>
            <a:lvl1pPr algn="ctr"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1" y="2383501"/>
            <a:ext cx="4573588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44779" y="751012"/>
            <a:ext cx="3822503" cy="3893303"/>
          </a:xfrm>
        </p:spPr>
        <p:txBody>
          <a:bodyPr/>
          <a:lstStyle>
            <a:lvl1pPr marL="0" indent="0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bullet points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3A857D-6ED3-CE46-8A42-8B9ACC8A58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C124B-3A40-754C-B43D-1EEB73BE8A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2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673A4-05A8-0B4C-B6F8-ADF6849E6C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188" y="2198925"/>
            <a:ext cx="7989887" cy="556664"/>
          </a:xfrm>
          <a:ln>
            <a:noFill/>
          </a:ln>
        </p:spPr>
        <p:txBody>
          <a:bodyPr lIns="720000" tIns="108000" rIns="720000" bIns="108000" anchor="ctr" anchorCtr="1">
            <a:sp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45AF205-ACD7-7B41-888C-5BC8FCDFF1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188" y="3528000"/>
            <a:ext cx="7989887" cy="552450"/>
          </a:xfrm>
          <a:ln>
            <a:noFill/>
          </a:ln>
        </p:spPr>
        <p:txBody>
          <a:bodyPr lIns="360000" tIns="108000" rIns="360000" bIns="108000"/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position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4FFF46-1DB3-2E44-AA07-2B7E29C0DD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C8FFC5-675B-9D4F-9F62-8748ADDAE0D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4157663" y="525463"/>
            <a:ext cx="838200" cy="655637"/>
            <a:chOff x="2619" y="331"/>
            <a:chExt cx="528" cy="41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619" y="331"/>
              <a:ext cx="52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2619" y="331"/>
              <a:ext cx="528" cy="413"/>
            </a:xfrm>
            <a:custGeom>
              <a:avLst/>
              <a:gdLst>
                <a:gd name="T0" fmla="*/ 62 w 180"/>
                <a:gd name="T1" fmla="*/ 0 h 140"/>
                <a:gd name="T2" fmla="*/ 80 w 180"/>
                <a:gd name="T3" fmla="*/ 24 h 140"/>
                <a:gd name="T4" fmla="*/ 55 w 180"/>
                <a:gd name="T5" fmla="*/ 47 h 140"/>
                <a:gd name="T6" fmla="*/ 50 w 180"/>
                <a:gd name="T7" fmla="*/ 62 h 140"/>
                <a:gd name="T8" fmla="*/ 61 w 180"/>
                <a:gd name="T9" fmla="*/ 82 h 140"/>
                <a:gd name="T10" fmla="*/ 72 w 180"/>
                <a:gd name="T11" fmla="*/ 104 h 140"/>
                <a:gd name="T12" fmla="*/ 37 w 180"/>
                <a:gd name="T13" fmla="*/ 140 h 140"/>
                <a:gd name="T14" fmla="*/ 10 w 180"/>
                <a:gd name="T15" fmla="*/ 128 h 140"/>
                <a:gd name="T16" fmla="*/ 0 w 180"/>
                <a:gd name="T17" fmla="*/ 98 h 140"/>
                <a:gd name="T18" fmla="*/ 62 w 180"/>
                <a:gd name="T19" fmla="*/ 0 h 140"/>
                <a:gd name="T20" fmla="*/ 162 w 180"/>
                <a:gd name="T21" fmla="*/ 0 h 140"/>
                <a:gd name="T22" fmla="*/ 180 w 180"/>
                <a:gd name="T23" fmla="*/ 24 h 140"/>
                <a:gd name="T24" fmla="*/ 155 w 180"/>
                <a:gd name="T25" fmla="*/ 47 h 140"/>
                <a:gd name="T26" fmla="*/ 150 w 180"/>
                <a:gd name="T27" fmla="*/ 62 h 140"/>
                <a:gd name="T28" fmla="*/ 161 w 180"/>
                <a:gd name="T29" fmla="*/ 82 h 140"/>
                <a:gd name="T30" fmla="*/ 172 w 180"/>
                <a:gd name="T31" fmla="*/ 104 h 140"/>
                <a:gd name="T32" fmla="*/ 137 w 180"/>
                <a:gd name="T33" fmla="*/ 140 h 140"/>
                <a:gd name="T34" fmla="*/ 110 w 180"/>
                <a:gd name="T35" fmla="*/ 128 h 140"/>
                <a:gd name="T36" fmla="*/ 100 w 180"/>
                <a:gd name="T37" fmla="*/ 98 h 140"/>
                <a:gd name="T38" fmla="*/ 162 w 180"/>
                <a:gd name="T3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40">
                  <a:moveTo>
                    <a:pt x="62" y="0"/>
                  </a:moveTo>
                  <a:cubicBezTo>
                    <a:pt x="80" y="24"/>
                    <a:pt x="80" y="24"/>
                    <a:pt x="80" y="24"/>
                  </a:cubicBezTo>
                  <a:cubicBezTo>
                    <a:pt x="66" y="34"/>
                    <a:pt x="58" y="42"/>
                    <a:pt x="55" y="47"/>
                  </a:cubicBezTo>
                  <a:cubicBezTo>
                    <a:pt x="52" y="52"/>
                    <a:pt x="50" y="57"/>
                    <a:pt x="50" y="62"/>
                  </a:cubicBezTo>
                  <a:cubicBezTo>
                    <a:pt x="50" y="68"/>
                    <a:pt x="54" y="75"/>
                    <a:pt x="61" y="82"/>
                  </a:cubicBezTo>
                  <a:cubicBezTo>
                    <a:pt x="68" y="89"/>
                    <a:pt x="72" y="96"/>
                    <a:pt x="72" y="104"/>
                  </a:cubicBezTo>
                  <a:cubicBezTo>
                    <a:pt x="72" y="128"/>
                    <a:pt x="60" y="140"/>
                    <a:pt x="37" y="140"/>
                  </a:cubicBezTo>
                  <a:cubicBezTo>
                    <a:pt x="25" y="140"/>
                    <a:pt x="16" y="136"/>
                    <a:pt x="10" y="128"/>
                  </a:cubicBezTo>
                  <a:cubicBezTo>
                    <a:pt x="3" y="121"/>
                    <a:pt x="0" y="111"/>
                    <a:pt x="0" y="98"/>
                  </a:cubicBezTo>
                  <a:cubicBezTo>
                    <a:pt x="0" y="58"/>
                    <a:pt x="20" y="25"/>
                    <a:pt x="62" y="0"/>
                  </a:cubicBezTo>
                  <a:close/>
                  <a:moveTo>
                    <a:pt x="162" y="0"/>
                  </a:moveTo>
                  <a:cubicBezTo>
                    <a:pt x="180" y="24"/>
                    <a:pt x="180" y="24"/>
                    <a:pt x="180" y="24"/>
                  </a:cubicBezTo>
                  <a:cubicBezTo>
                    <a:pt x="166" y="34"/>
                    <a:pt x="158" y="42"/>
                    <a:pt x="155" y="47"/>
                  </a:cubicBezTo>
                  <a:cubicBezTo>
                    <a:pt x="152" y="52"/>
                    <a:pt x="150" y="57"/>
                    <a:pt x="150" y="62"/>
                  </a:cubicBezTo>
                  <a:cubicBezTo>
                    <a:pt x="150" y="68"/>
                    <a:pt x="154" y="75"/>
                    <a:pt x="161" y="82"/>
                  </a:cubicBezTo>
                  <a:cubicBezTo>
                    <a:pt x="168" y="89"/>
                    <a:pt x="172" y="96"/>
                    <a:pt x="172" y="104"/>
                  </a:cubicBezTo>
                  <a:cubicBezTo>
                    <a:pt x="172" y="128"/>
                    <a:pt x="160" y="140"/>
                    <a:pt x="137" y="140"/>
                  </a:cubicBezTo>
                  <a:cubicBezTo>
                    <a:pt x="125" y="140"/>
                    <a:pt x="116" y="136"/>
                    <a:pt x="110" y="128"/>
                  </a:cubicBezTo>
                  <a:cubicBezTo>
                    <a:pt x="103" y="121"/>
                    <a:pt x="100" y="111"/>
                    <a:pt x="100" y="98"/>
                  </a:cubicBezTo>
                  <a:cubicBezTo>
                    <a:pt x="100" y="58"/>
                    <a:pt x="120" y="25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943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 point slide cover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3180" y="2321858"/>
            <a:ext cx="5544608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99794" y="1480267"/>
            <a:ext cx="5583292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DF08B2C-3B35-B546-8C89-BE2CEA69E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62" y="3168306"/>
            <a:ext cx="5544526" cy="346075"/>
          </a:xfrm>
        </p:spPr>
        <p:txBody>
          <a:bodyPr wrap="none" lIns="0" tIns="0" rIns="0" bIns="0"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792650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138721-9498-6E4F-95D6-3439AA8FE3D3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079929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821364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21364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716238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16238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4751280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751280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2786322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2786322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044886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5009843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974801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7EB6E83-A710-5941-A946-3B32C634B3D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FE776B6-A3ED-8748-ACCB-3243EF2856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3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4B048-79B4-1145-B855-16899B86591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99195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821364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21364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716238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16238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4751280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751280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278632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278632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295549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491903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882574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8EE39F4-4366-F642-80BC-C42680B4C40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71C9454-1950-C546-B417-ECB0EFAAA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5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E47730-6357-A24C-8AF6-556FC5787201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7353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120676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120676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35605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35605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376561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376561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934785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524033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01D55A-EA9F-9643-9F27-59F753D920F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54BA8F9-2B3A-8445-A1E2-CE8324805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46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2E88F9-7627-2B40-A45B-FCB80349179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1345487" y="2186306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1345487" y="1832713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11188" y="1832713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11188" y="3783738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611188" y="2808226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1345487" y="3159400"/>
            <a:ext cx="2660245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9" hasCustomPrompt="1"/>
          </p:nvPr>
        </p:nvSpPr>
        <p:spPr>
          <a:xfrm>
            <a:off x="1345487" y="2805807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1345487" y="4137250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 hasCustomPrompt="1"/>
          </p:nvPr>
        </p:nvSpPr>
        <p:spPr>
          <a:xfrm>
            <a:off x="1345487" y="3783657"/>
            <a:ext cx="2653927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3" name="Text Placeholder 31"/>
          <p:cNvSpPr>
            <a:spLocks noGrp="1"/>
          </p:cNvSpPr>
          <p:nvPr>
            <p:ph type="body" sz="quarter" idx="32"/>
          </p:nvPr>
        </p:nvSpPr>
        <p:spPr>
          <a:xfrm>
            <a:off x="5776255" y="2186306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31"/>
          <p:cNvSpPr>
            <a:spLocks noGrp="1"/>
          </p:cNvSpPr>
          <p:nvPr>
            <p:ph type="body" sz="quarter" idx="33" hasCustomPrompt="1"/>
          </p:nvPr>
        </p:nvSpPr>
        <p:spPr>
          <a:xfrm>
            <a:off x="5776255" y="1832713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5" name="Picture Placeholder 17"/>
          <p:cNvSpPr>
            <a:spLocks noGrp="1"/>
          </p:cNvSpPr>
          <p:nvPr>
            <p:ph type="pic" sz="quarter" idx="34"/>
          </p:nvPr>
        </p:nvSpPr>
        <p:spPr>
          <a:xfrm>
            <a:off x="5041956" y="1832713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6" name="Picture Placeholder 17"/>
          <p:cNvSpPr>
            <a:spLocks noGrp="1"/>
          </p:cNvSpPr>
          <p:nvPr>
            <p:ph type="pic" sz="quarter" idx="35"/>
          </p:nvPr>
        </p:nvSpPr>
        <p:spPr>
          <a:xfrm>
            <a:off x="5041956" y="3783738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7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5041956" y="2808226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8" name="Text Placeholder 31"/>
          <p:cNvSpPr>
            <a:spLocks noGrp="1"/>
          </p:cNvSpPr>
          <p:nvPr>
            <p:ph type="body" sz="quarter" idx="37"/>
          </p:nvPr>
        </p:nvSpPr>
        <p:spPr>
          <a:xfrm>
            <a:off x="5776255" y="3159400"/>
            <a:ext cx="2660245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31"/>
          <p:cNvSpPr>
            <a:spLocks noGrp="1"/>
          </p:cNvSpPr>
          <p:nvPr>
            <p:ph type="body" sz="quarter" idx="38" hasCustomPrompt="1"/>
          </p:nvPr>
        </p:nvSpPr>
        <p:spPr>
          <a:xfrm>
            <a:off x="5776255" y="2805807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70" name="Text Placeholder 31"/>
          <p:cNvSpPr>
            <a:spLocks noGrp="1"/>
          </p:cNvSpPr>
          <p:nvPr>
            <p:ph type="body" sz="quarter" idx="39"/>
          </p:nvPr>
        </p:nvSpPr>
        <p:spPr>
          <a:xfrm>
            <a:off x="5776255" y="4137250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Text Placeholder 31"/>
          <p:cNvSpPr>
            <a:spLocks noGrp="1"/>
          </p:cNvSpPr>
          <p:nvPr>
            <p:ph type="body" sz="quarter" idx="40" hasCustomPrompt="1"/>
          </p:nvPr>
        </p:nvSpPr>
        <p:spPr>
          <a:xfrm>
            <a:off x="5776255" y="3783657"/>
            <a:ext cx="2653927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37CF155-BECC-984F-97AF-8E3121AF21A0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69B6732-DB8B-0B43-A4D9-6F7169A845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1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r am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1DDAC1-3835-D74E-81E8-7E0C3B71E484}"/>
              </a:ext>
            </a:extLst>
          </p:cNvPr>
          <p:cNvSpPr/>
          <p:nvPr userDrawn="1"/>
        </p:nvSpPr>
        <p:spPr>
          <a:xfrm>
            <a:off x="0" y="0"/>
            <a:ext cx="9145588" cy="2879725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9F12C6-A81E-444C-B217-9BC4A3C99E31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"/>
          <p:cNvGrpSpPr>
            <a:grpSpLocks/>
          </p:cNvGrpSpPr>
          <p:nvPr userDrawn="1"/>
        </p:nvGrpSpPr>
        <p:grpSpPr bwMode="auto">
          <a:xfrm>
            <a:off x="1874838" y="4110038"/>
            <a:ext cx="5400675" cy="0"/>
            <a:chOff x="2591781" y="5551000"/>
            <a:chExt cx="6988947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BF250F-89BA-6C47-B8AD-389427CE79B9}"/>
                </a:ext>
              </a:extLst>
            </p:cNvPr>
            <p:cNvCxnSpPr/>
            <p:nvPr/>
          </p:nvCxnSpPr>
          <p:spPr>
            <a:xfrm>
              <a:off x="6947033" y="5551000"/>
              <a:ext cx="2633695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5A0DD-B87A-0A4D-AABD-235676C81263}"/>
                </a:ext>
              </a:extLst>
            </p:cNvPr>
            <p:cNvCxnSpPr/>
            <p:nvPr/>
          </p:nvCxnSpPr>
          <p:spPr>
            <a:xfrm>
              <a:off x="2591781" y="5551000"/>
              <a:ext cx="4355252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350576" y="2535896"/>
            <a:ext cx="2459888" cy="6646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lIns="180000" tIns="180000" rIns="180000" bIns="72000" anchor="ctr" anchorCtr="1">
            <a:sp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1875550" y="4301840"/>
            <a:ext cx="1537445" cy="299295"/>
          </a:xfrm>
        </p:spPr>
        <p:txBody>
          <a:bodyPr lIns="0" tIns="72000" rIns="0" bIns="72000">
            <a:sp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Start point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5738105" y="4301840"/>
            <a:ext cx="1537445" cy="299295"/>
          </a:xfrm>
        </p:spPr>
        <p:txBody>
          <a:bodyPr lIns="0" tIns="72000" rIns="0" bIns="72000">
            <a:spAutoFit/>
          </a:bodyPr>
          <a:lstStyle>
            <a:lvl1pPr marL="0" indent="0" algn="r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End point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4965948" y="3659114"/>
            <a:ext cx="381180" cy="332083"/>
          </a:xfrm>
          <a:prstGeom prst="downArrowCallout">
            <a:avLst/>
          </a:prstGeom>
          <a:ln w="25400">
            <a:solidFill>
              <a:schemeClr val="accent1"/>
            </a:solidFill>
          </a:ln>
        </p:spPr>
        <p:txBody>
          <a:bodyPr lIns="36000" tIns="54000" rIns="36000" bIns="54000" anchor="ctr" anchorCtr="1">
            <a:spAutoFit/>
          </a:bodyPr>
          <a:lstStyle>
            <a:lvl1pPr marL="0" indent="0" algn="ctr">
              <a:buNone/>
              <a:defRPr sz="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%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BBB3D8-056D-A940-B744-67F14DB3A70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1001D9-A721-5840-962E-BD89B60187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5DC714-A2DD-3140-A71F-512A4B3A8BC8}"/>
              </a:ext>
            </a:extLst>
          </p:cNvPr>
          <p:cNvCxnSpPr/>
          <p:nvPr userDrawn="1"/>
        </p:nvCxnSpPr>
        <p:spPr bwMode="auto">
          <a:xfrm>
            <a:off x="4575175" y="2305050"/>
            <a:ext cx="0" cy="28829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B45403-63DD-F948-A4FB-67FE253E4D3D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3136049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5610091" y="254723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611188" y="3318768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611188" y="2965175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4" name="Text Placeholder 31"/>
          <p:cNvSpPr>
            <a:spLocks noGrp="1"/>
          </p:cNvSpPr>
          <p:nvPr>
            <p:ph type="body" sz="quarter" idx="44" hasCustomPrompt="1"/>
          </p:nvPr>
        </p:nvSpPr>
        <p:spPr>
          <a:xfrm>
            <a:off x="611188" y="1732493"/>
            <a:ext cx="7920623" cy="458757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Starting point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3217049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9F5EB4-5B24-FA47-A3FE-D226B4C8EF70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CB674A2-978F-9B4F-9DED-EA2474ADB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ollow-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4DF51C-4DD3-9E44-AB44-D67924AC59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5175" y="-96838"/>
            <a:ext cx="0" cy="524033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3136050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3217050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81B94DA6-34FD-1545-862D-5677C36AC13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198876" y="1128831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E7D161E8-803B-A342-BC40-DE08563D221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79876" y="1209831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7EBF9EFB-4390-A043-AFB6-F6D61B0D1F3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610091" y="1308573"/>
            <a:ext cx="299413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363DA44E-3BF1-BF4C-92B9-26FC7361D05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610091" y="954980"/>
            <a:ext cx="2994139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CD48E54B-DE4E-7B43-B59B-57616C4DABFF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610091" y="254723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17">
            <a:extLst>
              <a:ext uri="{FF2B5EF4-FFF2-40B4-BE49-F238E27FC236}">
                <a16:creationId xmlns:a16="http://schemas.microsoft.com/office/drawing/2014/main" id="{559EDC6D-5532-474E-85C3-540AD17B5D0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621778" y="54001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804723E-0EB4-E948-B339-F1377293C9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1188" y="3318768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FA32A087-CECE-5E4C-8346-960D03B4655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1188" y="2965175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2882FE1-CE8D-8741-BE2D-ECAC9627EB18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F23D0CBC-E2D1-2A47-855D-05C7C0833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0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FDB410-7F7F-534F-9315-C6F380803B1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5175" y="58738"/>
            <a:ext cx="0" cy="3367087"/>
          </a:xfrm>
          <a:prstGeom prst="line">
            <a:avLst/>
          </a:prstGeom>
          <a:ln w="25400" cap="sq">
            <a:solidFill>
              <a:schemeClr val="bg1">
                <a:lumMod val="75000"/>
              </a:schemeClr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1835074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611188" y="2025229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611188" y="1671636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1916074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D25494BE-9ACA-6640-B72E-AFED1F82DE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1188" y="3546426"/>
            <a:ext cx="7920623" cy="458757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Finishing point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4EEF738D-AB69-F844-8B8F-B758653E94F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610091" y="123882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2CCAF-0E23-9C4A-854C-F6D24F28C460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845B6FE4-B262-DD49-9772-D958992CD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7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-762000" y="1035050"/>
            <a:ext cx="50069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CB8D32-C888-0148-B413-84536F86AEF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38833" y="1815869"/>
            <a:ext cx="3703320" cy="23023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667FA843-5DF5-8B46-B1F4-D0AC1BFF307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00813" y="2434302"/>
            <a:ext cx="3559016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01D2FFE7-72BC-8D46-A715-C5C43B050BC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900813" y="2080709"/>
            <a:ext cx="3559016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AFBC5D-C59F-CA4E-B9D0-855792A20D7A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02FF3FF1-EB1E-9342-BC8A-5A2195942F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0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4992688" y="1035050"/>
            <a:ext cx="50069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83C507-CC94-7A40-8033-5976DCEC2A74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5193" y="1815869"/>
            <a:ext cx="3703320" cy="23023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52554" y="2434302"/>
            <a:ext cx="3559016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52554" y="2080709"/>
            <a:ext cx="3559016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8A4463-C0AA-A641-A203-8707E1E20F27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7472DC62-26CD-A342-B4B6-5D2FA1A34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3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BE0EA-1C29-9345-894B-5CCC1DF6B9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294757"/>
            <a:ext cx="2092325" cy="293688"/>
          </a:xfrm>
          <a:prstGeom prst="rect">
            <a:avLst/>
          </a:prstGeom>
          <a:noFill/>
          <a:ln>
            <a:noFill/>
          </a:ln>
        </p:spPr>
        <p:txBody>
          <a:bodyPr lIns="0" tIns="108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www.oxfam.org.uk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6861" y="1815034"/>
            <a:ext cx="8004213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99793" y="975145"/>
            <a:ext cx="8065235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4A7C9F-1659-9D43-8ECC-BA1C716F44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0" y="3168304"/>
            <a:ext cx="5544608" cy="230832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0190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/Phone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hone-mockup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213"/>
            <a:ext cx="43529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A6D400-1FD8-5B44-9BAA-204008DF967E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00813" y="2434302"/>
            <a:ext cx="3559016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900813" y="2080709"/>
            <a:ext cx="3559016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0C9E348-83D1-B842-84ED-7DEDB3BEF1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145186" flipH="1">
            <a:off x="2218049" y="2004897"/>
            <a:ext cx="1199387" cy="1992635"/>
          </a:xfrm>
          <a:custGeom>
            <a:avLst/>
            <a:gdLst>
              <a:gd name="connsiteX0" fmla="*/ 0 w 914400"/>
              <a:gd name="connsiteY0" fmla="*/ 0 h 1481021"/>
              <a:gd name="connsiteX1" fmla="*/ 914400 w 914400"/>
              <a:gd name="connsiteY1" fmla="*/ 0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14400"/>
              <a:gd name="connsiteY0" fmla="*/ 0 h 1481021"/>
              <a:gd name="connsiteX1" fmla="*/ 686469 w 914400"/>
              <a:gd name="connsiteY1" fmla="*/ 91167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0 w 981793"/>
              <a:gd name="connsiteY3" fmla="*/ 1481021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709229 w 981793"/>
              <a:gd name="connsiteY1" fmla="*/ 76365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90908"/>
              <a:gd name="connsiteY0" fmla="*/ 0 h 1631803"/>
              <a:gd name="connsiteX1" fmla="*/ 709229 w 990908"/>
              <a:gd name="connsiteY1" fmla="*/ 7636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710381 w 990908"/>
              <a:gd name="connsiteY1" fmla="*/ 6332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687073 w 990908"/>
              <a:gd name="connsiteY1" fmla="*/ 82137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88945"/>
              <a:gd name="connsiteY0" fmla="*/ 0 h 1627764"/>
              <a:gd name="connsiteX1" fmla="*/ 685110 w 988945"/>
              <a:gd name="connsiteY1" fmla="*/ 78098 h 1627764"/>
              <a:gd name="connsiteX2" fmla="*/ 988945 w 988945"/>
              <a:gd name="connsiteY2" fmla="*/ 1627764 h 1627764"/>
              <a:gd name="connsiteX3" fmla="*/ 257469 w 988945"/>
              <a:gd name="connsiteY3" fmla="*/ 1620504 h 1627764"/>
              <a:gd name="connsiteX4" fmla="*/ 0 w 988945"/>
              <a:gd name="connsiteY4" fmla="*/ 0 h 1627764"/>
              <a:gd name="connsiteX0" fmla="*/ 0 w 985944"/>
              <a:gd name="connsiteY0" fmla="*/ 0 h 1626725"/>
              <a:gd name="connsiteX1" fmla="*/ 685110 w 985944"/>
              <a:gd name="connsiteY1" fmla="*/ 78098 h 1626725"/>
              <a:gd name="connsiteX2" fmla="*/ 985944 w 985944"/>
              <a:gd name="connsiteY2" fmla="*/ 1626725 h 1626725"/>
              <a:gd name="connsiteX3" fmla="*/ 257469 w 985944"/>
              <a:gd name="connsiteY3" fmla="*/ 1620504 h 1626725"/>
              <a:gd name="connsiteX4" fmla="*/ 0 w 985944"/>
              <a:gd name="connsiteY4" fmla="*/ 0 h 1626725"/>
              <a:gd name="connsiteX0" fmla="*/ 0 w 973018"/>
              <a:gd name="connsiteY0" fmla="*/ 0 h 1620504"/>
              <a:gd name="connsiteX1" fmla="*/ 685110 w 973018"/>
              <a:gd name="connsiteY1" fmla="*/ 78098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3018"/>
              <a:gd name="connsiteY0" fmla="*/ 0 h 1620504"/>
              <a:gd name="connsiteX1" fmla="*/ 707265 w 973018"/>
              <a:gd name="connsiteY1" fmla="*/ 72325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8905"/>
              <a:gd name="connsiteY0" fmla="*/ 0 h 1627649"/>
              <a:gd name="connsiteX1" fmla="*/ 707265 w 978905"/>
              <a:gd name="connsiteY1" fmla="*/ 72325 h 1627649"/>
              <a:gd name="connsiteX2" fmla="*/ 978905 w 978905"/>
              <a:gd name="connsiteY2" fmla="*/ 1627649 h 1627649"/>
              <a:gd name="connsiteX3" fmla="*/ 257469 w 978905"/>
              <a:gd name="connsiteY3" fmla="*/ 1620504 h 1627649"/>
              <a:gd name="connsiteX4" fmla="*/ 0 w 978905"/>
              <a:gd name="connsiteY4" fmla="*/ 0 h 16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905" h="1627649">
                <a:moveTo>
                  <a:pt x="0" y="0"/>
                </a:moveTo>
                <a:lnTo>
                  <a:pt x="707265" y="72325"/>
                </a:lnTo>
                <a:lnTo>
                  <a:pt x="978905" y="1627649"/>
                </a:lnTo>
                <a:lnTo>
                  <a:pt x="257469" y="16205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bIns="457148" rtlCol="0" anchor="b">
            <a:normAutofit/>
          </a:bodyPr>
          <a:lstStyle>
            <a:lvl1pPr algn="ctr">
              <a:buNone/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A06C17-68C8-5E46-80A8-7D92698A546F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E495C3-B0EC-F64B-8DAF-5A57BEE6BA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77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ss_Title+Content_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770B9B-2D9D-BF44-B28D-9C4B997F463F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5" descr="image4.png"/>
          <p:cNvSpPr>
            <a:spLocks/>
          </p:cNvSpPr>
          <p:nvPr userDrawn="1"/>
        </p:nvSpPr>
        <p:spPr bwMode="auto">
          <a:xfrm>
            <a:off x="531813" y="898525"/>
            <a:ext cx="1819275" cy="3851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5" descr="image4.png"/>
          <p:cNvSpPr>
            <a:spLocks/>
          </p:cNvSpPr>
          <p:nvPr userDrawn="1"/>
        </p:nvSpPr>
        <p:spPr bwMode="auto">
          <a:xfrm>
            <a:off x="6858000" y="898525"/>
            <a:ext cx="1820863" cy="3851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820848" y="2434302"/>
            <a:ext cx="3559016" cy="366488"/>
          </a:xfrm>
        </p:spPr>
        <p:txBody>
          <a:bodyPr lIns="14400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820848" y="2080709"/>
            <a:ext cx="3559016" cy="288000"/>
          </a:xfrm>
        </p:spPr>
        <p:txBody>
          <a:bodyPr wrap="none" lIns="144000" tIns="36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EF2AE782-858A-9247-9890-824572FBDBF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6179" y="1618419"/>
            <a:ext cx="1470582" cy="2369074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000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2C7722F-507D-4B41-9968-A1D3DC15E0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3934" y="1618419"/>
            <a:ext cx="1470582" cy="2369074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000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D01126-D6D0-2040-AC68-76F563F2BABE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24DC51C2-3B2A-0C43-AE6D-846CCE84D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6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89D4A8-D1ED-E948-8176-E7E9E52EC6B0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3">
            <a:extLst>
              <a:ext uri="{FF2B5EF4-FFF2-40B4-BE49-F238E27FC236}">
                <a16:creationId xmlns:a16="http://schemas.microsoft.com/office/drawing/2014/main" id="{F06482CA-C7C4-ED47-8370-EBB1DCB6A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Chart slide title</a:t>
            </a:r>
            <a:endParaRPr lang="en-US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DF5138AD-FDED-634D-9E4D-C2695FCC4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895C56B-2BAA-1046-960E-887D932A960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CCF766-0948-DB4D-A703-A3A813795E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41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-36000" y="-36000"/>
            <a:ext cx="9216000" cy="5220000"/>
          </a:xfrm>
        </p:spPr>
        <p:txBody>
          <a:bodyPr rtlCol="0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GB" noProof="0" dirty="0"/>
              <a:t>Click icon to add picture then type caption</a:t>
            </a:r>
            <a:endParaRPr lang="en-US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7376755-6506-3A47-A30C-B168C41E1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4785825"/>
            <a:ext cx="7541952" cy="359713"/>
          </a:xfrm>
        </p:spPr>
        <p:txBody>
          <a:bodyPr wrap="none" lIns="0" tIns="0" rIns="14400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baseline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Caption to image and credit to </a:t>
            </a:r>
            <a:r>
              <a:rPr lang="en-GB" dirty="0" err="1"/>
              <a:t>photogragher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931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D34B4136-C7A6-504A-A80F-083D41DED7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7" y="4824000"/>
            <a:ext cx="7707968" cy="2333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Supplying clean water in a displaced peoples camp, Nigeria.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133170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E699663-D3C6-5646-BB97-AF52A714EB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4000"/>
            <a:ext cx="5372100" cy="233362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Supporting displaced families with water and sanitation in Iraq.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2863830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7BCE064A-441C-754C-8387-D13ECA5F07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4000"/>
            <a:ext cx="5372100" cy="233362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Distributing food parcels to Rohingya refugees in Bangladesh.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90503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9D22DAA8-9F4A-494D-9AFA-E50E6B5A3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5372100" cy="232165"/>
          </a:xfrm>
          <a:prstGeom prst="rect">
            <a:avLst/>
          </a:prstGeom>
          <a:noFill/>
          <a:ln w="3175">
            <a:noFill/>
          </a:ln>
          <a:effectLst/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Rebuilding the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Saadiya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 water system in Iraq after ISIS left.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3892611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F0078BEE-D78A-9C4A-8605-07EBEFF265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7133077" cy="232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The supply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centre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 in Bicester ready to respond  with equipment to get clean water back up and running Image: Phil Kirk/Oxfam</a:t>
            </a:r>
          </a:p>
        </p:txBody>
      </p:sp>
    </p:spTree>
    <p:extLst>
      <p:ext uri="{BB962C8B-B14F-4D97-AF65-F5344CB8AC3E}">
        <p14:creationId xmlns:p14="http://schemas.microsoft.com/office/powerpoint/2010/main" val="2282024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A18274C-693E-1044-B923-B6017422D1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7379261" cy="232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Employing local people to help rebuild their communities after the Nepal earthquake. Image: Kieran Doherty/Oxfam</a:t>
            </a:r>
          </a:p>
        </p:txBody>
      </p:sp>
    </p:spTree>
    <p:extLst>
      <p:ext uri="{BB962C8B-B14F-4D97-AF65-F5344CB8AC3E}">
        <p14:creationId xmlns:p14="http://schemas.microsoft.com/office/powerpoint/2010/main" val="90136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165475"/>
            <a:ext cx="379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6"/>
          <p:cNvGrpSpPr>
            <a:grpSpLocks noChangeAspect="1"/>
          </p:cNvGrpSpPr>
          <p:nvPr userDrawn="1"/>
        </p:nvGrpSpPr>
        <p:grpSpPr bwMode="auto">
          <a:xfrm>
            <a:off x="5575720" y="3219959"/>
            <a:ext cx="3233732" cy="1555746"/>
            <a:chOff x="97" y="2121"/>
            <a:chExt cx="914" cy="440"/>
          </a:xfrm>
        </p:grpSpPr>
        <p:sp>
          <p:nvSpPr>
            <p:cNvPr id="6" name="AutoShape 65"/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7">
              <a:extLst>
                <a:ext uri="{FF2B5EF4-FFF2-40B4-BE49-F238E27FC236}">
                  <a16:creationId xmlns:a16="http://schemas.microsoft.com/office/drawing/2014/main" id="{536D5DA6-B8BB-E94B-902B-4AC26918B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8" name="Freeform 68"/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9"/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1"/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2"/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3"/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4"/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5"/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76">
              <a:extLst>
                <a:ext uri="{FF2B5EF4-FFF2-40B4-BE49-F238E27FC236}">
                  <a16:creationId xmlns:a16="http://schemas.microsoft.com/office/drawing/2014/main" id="{59D564EA-0991-DC43-AD69-D70D3A83E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19" name="Freeform 77"/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8"/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9"/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80">
              <a:extLst>
                <a:ext uri="{FF2B5EF4-FFF2-40B4-BE49-F238E27FC236}">
                  <a16:creationId xmlns:a16="http://schemas.microsoft.com/office/drawing/2014/main" id="{9B0AAAE2-AF6D-AB48-ADD4-B29D017CB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23" name="Freeform 81"/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2"/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83"/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4"/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5"/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7"/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1"/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3"/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6">
            <a:extLst>
              <a:ext uri="{FF2B5EF4-FFF2-40B4-BE49-F238E27FC236}">
                <a16:creationId xmlns:a16="http://schemas.microsoft.com/office/drawing/2014/main" id="{1B03251F-F3A2-9542-B8B8-602D605EC7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294757"/>
            <a:ext cx="2092325" cy="293688"/>
          </a:xfrm>
          <a:prstGeom prst="rect">
            <a:avLst/>
          </a:prstGeom>
          <a:noFill/>
          <a:ln>
            <a:noFill/>
          </a:ln>
        </p:spPr>
        <p:txBody>
          <a:bodyPr lIns="0" tIns="108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err="1">
                <a:solidFill>
                  <a:srgbClr val="60A534"/>
                </a:solidFill>
                <a:latin typeface="Arial" charset="0"/>
                <a:cs typeface="Arial" charset="0"/>
              </a:rPr>
              <a:t>www.oxfam.co.uk</a:t>
            </a:r>
            <a:endParaRPr lang="en-US" sz="1200" dirty="0">
              <a:solidFill>
                <a:srgbClr val="60A534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6861" y="1815034"/>
            <a:ext cx="8004213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599793" y="975145"/>
            <a:ext cx="8015569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03D6AD35-3C32-E944-9DDA-ECD964271D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180" y="3188623"/>
            <a:ext cx="5544608" cy="230832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645599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92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66">
            <a:extLst>
              <a:ext uri="{FF2B5EF4-FFF2-40B4-BE49-F238E27FC236}">
                <a16:creationId xmlns:a16="http://schemas.microsoft.com/office/drawing/2014/main" id="{C97958AF-7825-AF43-99CF-2141B3E3A2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00965" y="3999069"/>
            <a:ext cx="1611920" cy="775494"/>
            <a:chOff x="97" y="2121"/>
            <a:chExt cx="914" cy="440"/>
          </a:xfrm>
        </p:grpSpPr>
        <p:sp>
          <p:nvSpPr>
            <p:cNvPr id="43" name="AutoShape 65">
              <a:extLst>
                <a:ext uri="{FF2B5EF4-FFF2-40B4-BE49-F238E27FC236}">
                  <a16:creationId xmlns:a16="http://schemas.microsoft.com/office/drawing/2014/main" id="{712484F3-D737-3B49-9607-D618405764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67">
              <a:extLst>
                <a:ext uri="{FF2B5EF4-FFF2-40B4-BE49-F238E27FC236}">
                  <a16:creationId xmlns:a16="http://schemas.microsoft.com/office/drawing/2014/main" id="{3F8A5235-D2CC-C940-8A2B-5399C719C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45" name="Freeform 68">
              <a:extLst>
                <a:ext uri="{FF2B5EF4-FFF2-40B4-BE49-F238E27FC236}">
                  <a16:creationId xmlns:a16="http://schemas.microsoft.com/office/drawing/2014/main" id="{289CE685-D639-0741-89F9-3A888B1DF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2CB43200-FD6B-BE43-8600-3862335C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F69050AE-3DD7-B04A-9F7A-CE9960B5B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B91FE33D-7C1D-3741-9E60-64044DF87B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353E701-CD5F-6A49-96B2-7887FD9C1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EB2B1E01-2E32-5649-A2CD-165C9D65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99B7BF15-676F-8545-B7D0-7BB7BFF7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5">
              <a:extLst>
                <a:ext uri="{FF2B5EF4-FFF2-40B4-BE49-F238E27FC236}">
                  <a16:creationId xmlns:a16="http://schemas.microsoft.com/office/drawing/2014/main" id="{95B53627-EB9C-7342-9C23-B83895C72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76">
              <a:extLst>
                <a:ext uri="{FF2B5EF4-FFF2-40B4-BE49-F238E27FC236}">
                  <a16:creationId xmlns:a16="http://schemas.microsoft.com/office/drawing/2014/main" id="{FA7C6A80-7567-B942-B99E-B2D833F1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54" name="Freeform 77">
              <a:extLst>
                <a:ext uri="{FF2B5EF4-FFF2-40B4-BE49-F238E27FC236}">
                  <a16:creationId xmlns:a16="http://schemas.microsoft.com/office/drawing/2014/main" id="{10B50EFB-BD6F-474C-A1B1-1E42E48F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8">
              <a:extLst>
                <a:ext uri="{FF2B5EF4-FFF2-40B4-BE49-F238E27FC236}">
                  <a16:creationId xmlns:a16="http://schemas.microsoft.com/office/drawing/2014/main" id="{4D0F512D-780F-AC4A-BD13-6802518E0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9A240A05-0611-8846-9C5F-20AF670E3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80">
              <a:extLst>
                <a:ext uri="{FF2B5EF4-FFF2-40B4-BE49-F238E27FC236}">
                  <a16:creationId xmlns:a16="http://schemas.microsoft.com/office/drawing/2014/main" id="{12189A65-962F-4F46-ACBF-E8356D670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3FB8B35E-AA33-D747-ADAE-6857F5ADF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2">
              <a:extLst>
                <a:ext uri="{FF2B5EF4-FFF2-40B4-BE49-F238E27FC236}">
                  <a16:creationId xmlns:a16="http://schemas.microsoft.com/office/drawing/2014/main" id="{EC30E490-AD4D-2648-A435-80217F4CB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2E74A77E-9F90-DE4A-9675-2FA8D9BAF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A96D1D53-13DB-5E4F-8612-679AA62CC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85">
              <a:extLst>
                <a:ext uri="{FF2B5EF4-FFF2-40B4-BE49-F238E27FC236}">
                  <a16:creationId xmlns:a16="http://schemas.microsoft.com/office/drawing/2014/main" id="{2FBF7BFA-8AEE-9F45-8510-C8FE06386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86">
              <a:extLst>
                <a:ext uri="{FF2B5EF4-FFF2-40B4-BE49-F238E27FC236}">
                  <a16:creationId xmlns:a16="http://schemas.microsoft.com/office/drawing/2014/main" id="{7F2550A5-D474-7149-80D9-CE51F409A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8D9B0790-781A-4843-9911-88D216793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7ED49BE8-10C5-D44F-8575-694AB25BD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9">
              <a:extLst>
                <a:ext uri="{FF2B5EF4-FFF2-40B4-BE49-F238E27FC236}">
                  <a16:creationId xmlns:a16="http://schemas.microsoft.com/office/drawing/2014/main" id="{D08B226E-C274-CE4E-B0FF-7E56CB74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90">
              <a:extLst>
                <a:ext uri="{FF2B5EF4-FFF2-40B4-BE49-F238E27FC236}">
                  <a16:creationId xmlns:a16="http://schemas.microsoft.com/office/drawing/2014/main" id="{A0F92D92-3073-0D44-BF27-777205C55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91">
              <a:extLst>
                <a:ext uri="{FF2B5EF4-FFF2-40B4-BE49-F238E27FC236}">
                  <a16:creationId xmlns:a16="http://schemas.microsoft.com/office/drawing/2014/main" id="{108A6736-EE0F-7542-B118-AD3158D01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92">
              <a:extLst>
                <a:ext uri="{FF2B5EF4-FFF2-40B4-BE49-F238E27FC236}">
                  <a16:creationId xmlns:a16="http://schemas.microsoft.com/office/drawing/2014/main" id="{4F4912D6-FB96-4A4B-A88B-47F9DF1CE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93">
              <a:extLst>
                <a:ext uri="{FF2B5EF4-FFF2-40B4-BE49-F238E27FC236}">
                  <a16:creationId xmlns:a16="http://schemas.microsoft.com/office/drawing/2014/main" id="{9D2F4771-3ECA-864F-886D-85265498E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4">
              <a:extLst>
                <a:ext uri="{FF2B5EF4-FFF2-40B4-BE49-F238E27FC236}">
                  <a16:creationId xmlns:a16="http://schemas.microsoft.com/office/drawing/2014/main" id="{23A14EE2-0C76-A749-A81C-1D9C40F0C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5">
              <a:extLst>
                <a:ext uri="{FF2B5EF4-FFF2-40B4-BE49-F238E27FC236}">
                  <a16:creationId xmlns:a16="http://schemas.microsoft.com/office/drawing/2014/main" id="{5FA79695-D706-7C48-9CA2-DDA36115E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1840461"/>
            <a:ext cx="7989887" cy="706311"/>
          </a:xfrm>
        </p:spPr>
        <p:txBody>
          <a:bodyPr wrap="square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2388458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10" name="AutoShape 65">
            <a:extLst>
              <a:ext uri="{FF2B5EF4-FFF2-40B4-BE49-F238E27FC236}">
                <a16:creationId xmlns:a16="http://schemas.microsoft.com/office/drawing/2014/main" id="{4E97699D-46E9-1E4F-B587-A3DF8CC21CE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201079" y="3993943"/>
            <a:ext cx="1608393" cy="77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67">
            <a:extLst>
              <a:ext uri="{FF2B5EF4-FFF2-40B4-BE49-F238E27FC236}">
                <a16:creationId xmlns:a16="http://schemas.microsoft.com/office/drawing/2014/main" id="{51552060-7B02-DA47-964C-1009FF70B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606" y="3993943"/>
            <a:ext cx="1608393" cy="77549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1800">
              <a:cs typeface="+mn-cs"/>
            </a:endParaRPr>
          </a:p>
        </p:txBody>
      </p:sp>
      <p:sp>
        <p:nvSpPr>
          <p:cNvPr id="12" name="Freeform 68">
            <a:extLst>
              <a:ext uri="{FF2B5EF4-FFF2-40B4-BE49-F238E27FC236}">
                <a16:creationId xmlns:a16="http://schemas.microsoft.com/office/drawing/2014/main" id="{6EFC92D1-0027-DA45-BD98-DBCD9EE59BDA}"/>
              </a:ext>
            </a:extLst>
          </p:cNvPr>
          <p:cNvSpPr>
            <a:spLocks/>
          </p:cNvSpPr>
          <p:nvPr/>
        </p:nvSpPr>
        <p:spPr bwMode="auto">
          <a:xfrm>
            <a:off x="8021148" y="4101455"/>
            <a:ext cx="93470" cy="91649"/>
          </a:xfrm>
          <a:custGeom>
            <a:avLst/>
            <a:gdLst>
              <a:gd name="T0" fmla="*/ 0 w 234"/>
              <a:gd name="T1" fmla="*/ 0 h 225"/>
              <a:gd name="T2" fmla="*/ 0 w 234"/>
              <a:gd name="T3" fmla="*/ 0 h 225"/>
              <a:gd name="T4" fmla="*/ 0 w 234"/>
              <a:gd name="T5" fmla="*/ 0 h 225"/>
              <a:gd name="T6" fmla="*/ 0 w 234"/>
              <a:gd name="T7" fmla="*/ 0 h 225"/>
              <a:gd name="T8" fmla="*/ 0 w 234"/>
              <a:gd name="T9" fmla="*/ 0 h 225"/>
              <a:gd name="T10" fmla="*/ 0 w 234"/>
              <a:gd name="T11" fmla="*/ 0 h 225"/>
              <a:gd name="T12" fmla="*/ 0 w 234"/>
              <a:gd name="T13" fmla="*/ 0 h 225"/>
              <a:gd name="T14" fmla="*/ 0 w 234"/>
              <a:gd name="T15" fmla="*/ 0 h 225"/>
              <a:gd name="T16" fmla="*/ 0 w 234"/>
              <a:gd name="T17" fmla="*/ 0 h 225"/>
              <a:gd name="T18" fmla="*/ 0 w 234"/>
              <a:gd name="T19" fmla="*/ 0 h 225"/>
              <a:gd name="T20" fmla="*/ 0 w 234"/>
              <a:gd name="T21" fmla="*/ 0 h 225"/>
              <a:gd name="T22" fmla="*/ 0 w 234"/>
              <a:gd name="T23" fmla="*/ 0 h 225"/>
              <a:gd name="T24" fmla="*/ 0 w 234"/>
              <a:gd name="T25" fmla="*/ 0 h 225"/>
              <a:gd name="T26" fmla="*/ 0 w 234"/>
              <a:gd name="T27" fmla="*/ 0 h 2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4" h="225">
                <a:moveTo>
                  <a:pt x="75" y="225"/>
                </a:moveTo>
                <a:lnTo>
                  <a:pt x="117" y="51"/>
                </a:lnTo>
                <a:lnTo>
                  <a:pt x="158" y="225"/>
                </a:lnTo>
                <a:lnTo>
                  <a:pt x="187" y="225"/>
                </a:lnTo>
                <a:lnTo>
                  <a:pt x="234" y="0"/>
                </a:lnTo>
                <a:lnTo>
                  <a:pt x="209" y="0"/>
                </a:lnTo>
                <a:lnTo>
                  <a:pt x="171" y="187"/>
                </a:lnTo>
                <a:lnTo>
                  <a:pt x="128" y="0"/>
                </a:lnTo>
                <a:lnTo>
                  <a:pt x="105" y="0"/>
                </a:lnTo>
                <a:lnTo>
                  <a:pt x="62" y="188"/>
                </a:lnTo>
                <a:lnTo>
                  <a:pt x="24" y="0"/>
                </a:lnTo>
                <a:lnTo>
                  <a:pt x="0" y="0"/>
                </a:lnTo>
                <a:lnTo>
                  <a:pt x="46" y="225"/>
                </a:lnTo>
                <a:lnTo>
                  <a:pt x="75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69">
            <a:extLst>
              <a:ext uri="{FF2B5EF4-FFF2-40B4-BE49-F238E27FC236}">
                <a16:creationId xmlns:a16="http://schemas.microsoft.com/office/drawing/2014/main" id="{C6546EDB-4F96-A743-A8A3-EEFCAEA02EF2}"/>
              </a:ext>
            </a:extLst>
          </p:cNvPr>
          <p:cNvSpPr>
            <a:spLocks/>
          </p:cNvSpPr>
          <p:nvPr/>
        </p:nvSpPr>
        <p:spPr bwMode="auto">
          <a:xfrm>
            <a:off x="8142835" y="4101455"/>
            <a:ext cx="47617" cy="91649"/>
          </a:xfrm>
          <a:custGeom>
            <a:avLst/>
            <a:gdLst>
              <a:gd name="T0" fmla="*/ 0 w 122"/>
              <a:gd name="T1" fmla="*/ 0 h 225"/>
              <a:gd name="T2" fmla="*/ 0 w 122"/>
              <a:gd name="T3" fmla="*/ 0 h 225"/>
              <a:gd name="T4" fmla="*/ 0 w 122"/>
              <a:gd name="T5" fmla="*/ 0 h 225"/>
              <a:gd name="T6" fmla="*/ 0 w 122"/>
              <a:gd name="T7" fmla="*/ 0 h 225"/>
              <a:gd name="T8" fmla="*/ 0 w 122"/>
              <a:gd name="T9" fmla="*/ 0 h 225"/>
              <a:gd name="T10" fmla="*/ 0 w 122"/>
              <a:gd name="T11" fmla="*/ 0 h 225"/>
              <a:gd name="T12" fmla="*/ 0 w 122"/>
              <a:gd name="T13" fmla="*/ 0 h 225"/>
              <a:gd name="T14" fmla="*/ 0 w 122"/>
              <a:gd name="T15" fmla="*/ 0 h 225"/>
              <a:gd name="T16" fmla="*/ 0 w 122"/>
              <a:gd name="T17" fmla="*/ 0 h 225"/>
              <a:gd name="T18" fmla="*/ 0 w 122"/>
              <a:gd name="T19" fmla="*/ 0 h 225"/>
              <a:gd name="T20" fmla="*/ 0 w 122"/>
              <a:gd name="T21" fmla="*/ 0 h 225"/>
              <a:gd name="T22" fmla="*/ 0 w 122"/>
              <a:gd name="T23" fmla="*/ 0 h 225"/>
              <a:gd name="T24" fmla="*/ 0 w 122"/>
              <a:gd name="T25" fmla="*/ 0 h 2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" h="225">
                <a:moveTo>
                  <a:pt x="122" y="201"/>
                </a:moveTo>
                <a:lnTo>
                  <a:pt x="24" y="201"/>
                </a:lnTo>
                <a:lnTo>
                  <a:pt x="24" y="118"/>
                </a:lnTo>
                <a:lnTo>
                  <a:pt x="114" y="118"/>
                </a:lnTo>
                <a:lnTo>
                  <a:pt x="114" y="94"/>
                </a:lnTo>
                <a:lnTo>
                  <a:pt x="24" y="94"/>
                </a:lnTo>
                <a:lnTo>
                  <a:pt x="24" y="24"/>
                </a:lnTo>
                <a:lnTo>
                  <a:pt x="122" y="24"/>
                </a:lnTo>
                <a:lnTo>
                  <a:pt x="122" y="0"/>
                </a:lnTo>
                <a:lnTo>
                  <a:pt x="0" y="0"/>
                </a:lnTo>
                <a:lnTo>
                  <a:pt x="0" y="225"/>
                </a:lnTo>
                <a:lnTo>
                  <a:pt x="122" y="225"/>
                </a:lnTo>
                <a:lnTo>
                  <a:pt x="122" y="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70">
            <a:extLst>
              <a:ext uri="{FF2B5EF4-FFF2-40B4-BE49-F238E27FC236}">
                <a16:creationId xmlns:a16="http://schemas.microsoft.com/office/drawing/2014/main" id="{27C99207-5CF0-D044-9AFF-822D139F6F61}"/>
              </a:ext>
            </a:extLst>
          </p:cNvPr>
          <p:cNvSpPr>
            <a:spLocks/>
          </p:cNvSpPr>
          <p:nvPr/>
        </p:nvSpPr>
        <p:spPr bwMode="auto">
          <a:xfrm>
            <a:off x="8019384" y="4217779"/>
            <a:ext cx="95234" cy="91649"/>
          </a:xfrm>
          <a:custGeom>
            <a:avLst/>
            <a:gdLst>
              <a:gd name="T0" fmla="*/ 0 w 238"/>
              <a:gd name="T1" fmla="*/ 0 h 225"/>
              <a:gd name="T2" fmla="*/ 0 w 238"/>
              <a:gd name="T3" fmla="*/ 0 h 225"/>
              <a:gd name="T4" fmla="*/ 0 w 238"/>
              <a:gd name="T5" fmla="*/ 0 h 225"/>
              <a:gd name="T6" fmla="*/ 0 w 238"/>
              <a:gd name="T7" fmla="*/ 0 h 225"/>
              <a:gd name="T8" fmla="*/ 0 w 238"/>
              <a:gd name="T9" fmla="*/ 0 h 225"/>
              <a:gd name="T10" fmla="*/ 0 w 238"/>
              <a:gd name="T11" fmla="*/ 0 h 225"/>
              <a:gd name="T12" fmla="*/ 0 w 238"/>
              <a:gd name="T13" fmla="*/ 0 h 225"/>
              <a:gd name="T14" fmla="*/ 0 w 238"/>
              <a:gd name="T15" fmla="*/ 0 h 225"/>
              <a:gd name="T16" fmla="*/ 0 w 238"/>
              <a:gd name="T17" fmla="*/ 0 h 225"/>
              <a:gd name="T18" fmla="*/ 0 w 238"/>
              <a:gd name="T19" fmla="*/ 0 h 225"/>
              <a:gd name="T20" fmla="*/ 0 w 238"/>
              <a:gd name="T21" fmla="*/ 0 h 225"/>
              <a:gd name="T22" fmla="*/ 0 w 238"/>
              <a:gd name="T23" fmla="*/ 0 h 225"/>
              <a:gd name="T24" fmla="*/ 0 w 238"/>
              <a:gd name="T25" fmla="*/ 0 h 225"/>
              <a:gd name="T26" fmla="*/ 0 w 238"/>
              <a:gd name="T27" fmla="*/ 0 h 2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8" h="225">
                <a:moveTo>
                  <a:pt x="85" y="225"/>
                </a:moveTo>
                <a:lnTo>
                  <a:pt x="119" y="92"/>
                </a:lnTo>
                <a:lnTo>
                  <a:pt x="152" y="225"/>
                </a:lnTo>
                <a:lnTo>
                  <a:pt x="191" y="225"/>
                </a:lnTo>
                <a:lnTo>
                  <a:pt x="238" y="0"/>
                </a:lnTo>
                <a:lnTo>
                  <a:pt x="195" y="0"/>
                </a:lnTo>
                <a:lnTo>
                  <a:pt x="168" y="145"/>
                </a:lnTo>
                <a:lnTo>
                  <a:pt x="134" y="1"/>
                </a:lnTo>
                <a:lnTo>
                  <a:pt x="104" y="1"/>
                </a:lnTo>
                <a:lnTo>
                  <a:pt x="70" y="145"/>
                </a:lnTo>
                <a:lnTo>
                  <a:pt x="42" y="0"/>
                </a:lnTo>
                <a:lnTo>
                  <a:pt x="0" y="0"/>
                </a:lnTo>
                <a:lnTo>
                  <a:pt x="47" y="225"/>
                </a:lnTo>
                <a:lnTo>
                  <a:pt x="85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71">
            <a:extLst>
              <a:ext uri="{FF2B5EF4-FFF2-40B4-BE49-F238E27FC236}">
                <a16:creationId xmlns:a16="http://schemas.microsoft.com/office/drawing/2014/main" id="{21250238-774A-8743-8143-B145FCAF1C23}"/>
              </a:ext>
            </a:extLst>
          </p:cNvPr>
          <p:cNvSpPr>
            <a:spLocks noEditPoints="1"/>
          </p:cNvSpPr>
          <p:nvPr/>
        </p:nvSpPr>
        <p:spPr bwMode="auto">
          <a:xfrm>
            <a:off x="8132254" y="4216016"/>
            <a:ext cx="52908" cy="93412"/>
          </a:xfrm>
          <a:custGeom>
            <a:avLst/>
            <a:gdLst>
              <a:gd name="T0" fmla="*/ 0 w 135"/>
              <a:gd name="T1" fmla="*/ 0 h 229"/>
              <a:gd name="T2" fmla="*/ 0 w 135"/>
              <a:gd name="T3" fmla="*/ 0 h 229"/>
              <a:gd name="T4" fmla="*/ 0 w 135"/>
              <a:gd name="T5" fmla="*/ 0 h 229"/>
              <a:gd name="T6" fmla="*/ 0 w 135"/>
              <a:gd name="T7" fmla="*/ 0 h 229"/>
              <a:gd name="T8" fmla="*/ 0 w 135"/>
              <a:gd name="T9" fmla="*/ 0 h 229"/>
              <a:gd name="T10" fmla="*/ 0 w 135"/>
              <a:gd name="T11" fmla="*/ 0 h 229"/>
              <a:gd name="T12" fmla="*/ 0 w 135"/>
              <a:gd name="T13" fmla="*/ 0 h 229"/>
              <a:gd name="T14" fmla="*/ 0 w 135"/>
              <a:gd name="T15" fmla="*/ 0 h 229"/>
              <a:gd name="T16" fmla="*/ 0 w 135"/>
              <a:gd name="T17" fmla="*/ 0 h 229"/>
              <a:gd name="T18" fmla="*/ 0 w 135"/>
              <a:gd name="T19" fmla="*/ 0 h 229"/>
              <a:gd name="T20" fmla="*/ 0 w 135"/>
              <a:gd name="T21" fmla="*/ 0 h 229"/>
              <a:gd name="T22" fmla="*/ 0 w 135"/>
              <a:gd name="T23" fmla="*/ 0 h 229"/>
              <a:gd name="T24" fmla="*/ 0 w 135"/>
              <a:gd name="T25" fmla="*/ 0 h 229"/>
              <a:gd name="T26" fmla="*/ 0 w 135"/>
              <a:gd name="T27" fmla="*/ 0 h 229"/>
              <a:gd name="T28" fmla="*/ 0 w 135"/>
              <a:gd name="T29" fmla="*/ 0 h 2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5" h="229">
                <a:moveTo>
                  <a:pt x="67" y="229"/>
                </a:moveTo>
                <a:cubicBezTo>
                  <a:pt x="121" y="229"/>
                  <a:pt x="135" y="186"/>
                  <a:pt x="135" y="164"/>
                </a:cubicBezTo>
                <a:lnTo>
                  <a:pt x="135" y="64"/>
                </a:lnTo>
                <a:cubicBezTo>
                  <a:pt x="135" y="43"/>
                  <a:pt x="120" y="0"/>
                  <a:pt x="68" y="0"/>
                </a:cubicBezTo>
                <a:cubicBezTo>
                  <a:pt x="13" y="0"/>
                  <a:pt x="0" y="43"/>
                  <a:pt x="0" y="64"/>
                </a:cubicBezTo>
                <a:lnTo>
                  <a:pt x="0" y="164"/>
                </a:lnTo>
                <a:cubicBezTo>
                  <a:pt x="0" y="185"/>
                  <a:pt x="14" y="229"/>
                  <a:pt x="67" y="229"/>
                </a:cubicBezTo>
                <a:close/>
                <a:moveTo>
                  <a:pt x="41" y="64"/>
                </a:moveTo>
                <a:lnTo>
                  <a:pt x="41" y="64"/>
                </a:lnTo>
                <a:cubicBezTo>
                  <a:pt x="41" y="44"/>
                  <a:pt x="59" y="40"/>
                  <a:pt x="68" y="40"/>
                </a:cubicBezTo>
                <a:cubicBezTo>
                  <a:pt x="76" y="40"/>
                  <a:pt x="94" y="44"/>
                  <a:pt x="94" y="64"/>
                </a:cubicBezTo>
                <a:lnTo>
                  <a:pt x="94" y="164"/>
                </a:lnTo>
                <a:cubicBezTo>
                  <a:pt x="94" y="185"/>
                  <a:pt x="76" y="189"/>
                  <a:pt x="68" y="189"/>
                </a:cubicBezTo>
                <a:cubicBezTo>
                  <a:pt x="59" y="189"/>
                  <a:pt x="41" y="185"/>
                  <a:pt x="41" y="164"/>
                </a:cubicBezTo>
                <a:lnTo>
                  <a:pt x="4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72">
            <a:extLst>
              <a:ext uri="{FF2B5EF4-FFF2-40B4-BE49-F238E27FC236}">
                <a16:creationId xmlns:a16="http://schemas.microsoft.com/office/drawing/2014/main" id="{56110394-3F1C-5B45-8636-0EAEAD8BBE13}"/>
              </a:ext>
            </a:extLst>
          </p:cNvPr>
          <p:cNvSpPr>
            <a:spLocks/>
          </p:cNvSpPr>
          <p:nvPr/>
        </p:nvSpPr>
        <p:spPr bwMode="auto">
          <a:xfrm>
            <a:off x="8208088" y="4217779"/>
            <a:ext cx="54671" cy="91649"/>
          </a:xfrm>
          <a:custGeom>
            <a:avLst/>
            <a:gdLst>
              <a:gd name="T0" fmla="*/ 0 w 137"/>
              <a:gd name="T1" fmla="*/ 0 h 224"/>
              <a:gd name="T2" fmla="*/ 0 w 137"/>
              <a:gd name="T3" fmla="*/ 0 h 224"/>
              <a:gd name="T4" fmla="*/ 0 w 137"/>
              <a:gd name="T5" fmla="*/ 0 h 224"/>
              <a:gd name="T6" fmla="*/ 0 w 137"/>
              <a:gd name="T7" fmla="*/ 0 h 224"/>
              <a:gd name="T8" fmla="*/ 0 w 137"/>
              <a:gd name="T9" fmla="*/ 0 h 224"/>
              <a:gd name="T10" fmla="*/ 0 w 137"/>
              <a:gd name="T11" fmla="*/ 0 h 224"/>
              <a:gd name="T12" fmla="*/ 0 w 137"/>
              <a:gd name="T13" fmla="*/ 0 h 224"/>
              <a:gd name="T14" fmla="*/ 0 w 137"/>
              <a:gd name="T15" fmla="*/ 0 h 224"/>
              <a:gd name="T16" fmla="*/ 0 w 137"/>
              <a:gd name="T17" fmla="*/ 0 h 224"/>
              <a:gd name="T18" fmla="*/ 0 w 137"/>
              <a:gd name="T19" fmla="*/ 0 h 224"/>
              <a:gd name="T20" fmla="*/ 0 w 137"/>
              <a:gd name="T21" fmla="*/ 0 h 2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7" h="224">
                <a:moveTo>
                  <a:pt x="41" y="97"/>
                </a:moveTo>
                <a:lnTo>
                  <a:pt x="96" y="224"/>
                </a:lnTo>
                <a:lnTo>
                  <a:pt x="137" y="224"/>
                </a:lnTo>
                <a:lnTo>
                  <a:pt x="137" y="0"/>
                </a:lnTo>
                <a:lnTo>
                  <a:pt x="96" y="0"/>
                </a:lnTo>
                <a:lnTo>
                  <a:pt x="96" y="130"/>
                </a:lnTo>
                <a:lnTo>
                  <a:pt x="41" y="0"/>
                </a:lnTo>
                <a:lnTo>
                  <a:pt x="0" y="0"/>
                </a:lnTo>
                <a:lnTo>
                  <a:pt x="0" y="224"/>
                </a:lnTo>
                <a:lnTo>
                  <a:pt x="41" y="224"/>
                </a:lnTo>
                <a:lnTo>
                  <a:pt x="41" y="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73">
            <a:extLst>
              <a:ext uri="{FF2B5EF4-FFF2-40B4-BE49-F238E27FC236}">
                <a16:creationId xmlns:a16="http://schemas.microsoft.com/office/drawing/2014/main" id="{21AA77D6-D539-5B47-8347-9D8B5F6CBC53}"/>
              </a:ext>
            </a:extLst>
          </p:cNvPr>
          <p:cNvSpPr>
            <a:spLocks/>
          </p:cNvSpPr>
          <p:nvPr/>
        </p:nvSpPr>
        <p:spPr bwMode="auto">
          <a:xfrm>
            <a:off x="8282159" y="4212491"/>
            <a:ext cx="26454" cy="29962"/>
          </a:xfrm>
          <a:custGeom>
            <a:avLst/>
            <a:gdLst>
              <a:gd name="T0" fmla="*/ 0 w 69"/>
              <a:gd name="T1" fmla="*/ 0 h 72"/>
              <a:gd name="T2" fmla="*/ 0 w 69"/>
              <a:gd name="T3" fmla="*/ 0 h 72"/>
              <a:gd name="T4" fmla="*/ 0 w 69"/>
              <a:gd name="T5" fmla="*/ 0 h 72"/>
              <a:gd name="T6" fmla="*/ 0 w 69"/>
              <a:gd name="T7" fmla="*/ 0 h 72"/>
              <a:gd name="T8" fmla="*/ 0 w 69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" h="72">
                <a:moveTo>
                  <a:pt x="69" y="0"/>
                </a:moveTo>
                <a:lnTo>
                  <a:pt x="29" y="0"/>
                </a:lnTo>
                <a:lnTo>
                  <a:pt x="0" y="72"/>
                </a:lnTo>
                <a:lnTo>
                  <a:pt x="34" y="72"/>
                </a:lnTo>
                <a:lnTo>
                  <a:pt x="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74">
            <a:extLst>
              <a:ext uri="{FF2B5EF4-FFF2-40B4-BE49-F238E27FC236}">
                <a16:creationId xmlns:a16="http://schemas.microsoft.com/office/drawing/2014/main" id="{A1A3BB23-E053-4544-AEA3-41A59B48FC33}"/>
              </a:ext>
            </a:extLst>
          </p:cNvPr>
          <p:cNvSpPr>
            <a:spLocks/>
          </p:cNvSpPr>
          <p:nvPr/>
        </p:nvSpPr>
        <p:spPr bwMode="auto">
          <a:xfrm>
            <a:off x="8324485" y="4217779"/>
            <a:ext cx="56435" cy="91649"/>
          </a:xfrm>
          <a:custGeom>
            <a:avLst/>
            <a:gdLst>
              <a:gd name="T0" fmla="*/ 0 w 141"/>
              <a:gd name="T1" fmla="*/ 0 h 225"/>
              <a:gd name="T2" fmla="*/ 0 w 141"/>
              <a:gd name="T3" fmla="*/ 0 h 225"/>
              <a:gd name="T4" fmla="*/ 0 w 141"/>
              <a:gd name="T5" fmla="*/ 0 h 225"/>
              <a:gd name="T6" fmla="*/ 0 w 141"/>
              <a:gd name="T7" fmla="*/ 0 h 225"/>
              <a:gd name="T8" fmla="*/ 0 w 141"/>
              <a:gd name="T9" fmla="*/ 0 h 225"/>
              <a:gd name="T10" fmla="*/ 0 w 141"/>
              <a:gd name="T11" fmla="*/ 0 h 225"/>
              <a:gd name="T12" fmla="*/ 0 w 141"/>
              <a:gd name="T13" fmla="*/ 0 h 225"/>
              <a:gd name="T14" fmla="*/ 0 w 141"/>
              <a:gd name="T15" fmla="*/ 0 h 225"/>
              <a:gd name="T16" fmla="*/ 0 w 141"/>
              <a:gd name="T17" fmla="*/ 0 h 2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1" h="225">
                <a:moveTo>
                  <a:pt x="0" y="41"/>
                </a:moveTo>
                <a:lnTo>
                  <a:pt x="50" y="41"/>
                </a:lnTo>
                <a:lnTo>
                  <a:pt x="50" y="225"/>
                </a:lnTo>
                <a:lnTo>
                  <a:pt x="91" y="225"/>
                </a:lnTo>
                <a:lnTo>
                  <a:pt x="91" y="41"/>
                </a:lnTo>
                <a:lnTo>
                  <a:pt x="141" y="41"/>
                </a:lnTo>
                <a:lnTo>
                  <a:pt x="141" y="0"/>
                </a:lnTo>
                <a:lnTo>
                  <a:pt x="0" y="0"/>
                </a:lnTo>
                <a:lnTo>
                  <a:pt x="0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75">
            <a:extLst>
              <a:ext uri="{FF2B5EF4-FFF2-40B4-BE49-F238E27FC236}">
                <a16:creationId xmlns:a16="http://schemas.microsoft.com/office/drawing/2014/main" id="{0D1DC60F-91FC-A041-ABFB-FD0306489D7C}"/>
              </a:ext>
            </a:extLst>
          </p:cNvPr>
          <p:cNvSpPr>
            <a:spLocks/>
          </p:cNvSpPr>
          <p:nvPr/>
        </p:nvSpPr>
        <p:spPr bwMode="auto">
          <a:xfrm>
            <a:off x="8028202" y="4334103"/>
            <a:ext cx="47617" cy="91649"/>
          </a:xfrm>
          <a:custGeom>
            <a:avLst/>
            <a:gdLst>
              <a:gd name="T0" fmla="*/ 0 w 122"/>
              <a:gd name="T1" fmla="*/ 0 h 225"/>
              <a:gd name="T2" fmla="*/ 0 w 122"/>
              <a:gd name="T3" fmla="*/ 0 h 225"/>
              <a:gd name="T4" fmla="*/ 0 w 122"/>
              <a:gd name="T5" fmla="*/ 0 h 225"/>
              <a:gd name="T6" fmla="*/ 0 w 122"/>
              <a:gd name="T7" fmla="*/ 0 h 225"/>
              <a:gd name="T8" fmla="*/ 0 w 122"/>
              <a:gd name="T9" fmla="*/ 0 h 225"/>
              <a:gd name="T10" fmla="*/ 0 w 122"/>
              <a:gd name="T11" fmla="*/ 0 h 225"/>
              <a:gd name="T12" fmla="*/ 0 w 122"/>
              <a:gd name="T13" fmla="*/ 0 h 2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" h="225">
                <a:moveTo>
                  <a:pt x="0" y="0"/>
                </a:moveTo>
                <a:lnTo>
                  <a:pt x="0" y="225"/>
                </a:lnTo>
                <a:lnTo>
                  <a:pt x="122" y="225"/>
                </a:lnTo>
                <a:lnTo>
                  <a:pt x="122" y="201"/>
                </a:lnTo>
                <a:lnTo>
                  <a:pt x="25" y="201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76">
            <a:extLst>
              <a:ext uri="{FF2B5EF4-FFF2-40B4-BE49-F238E27FC236}">
                <a16:creationId xmlns:a16="http://schemas.microsoft.com/office/drawing/2014/main" id="{85279FD8-6A54-8844-AE54-4CE55998B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273" y="4334103"/>
            <a:ext cx="10582" cy="916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1800">
              <a:cs typeface="+mn-cs"/>
            </a:endParaRPr>
          </a:p>
        </p:txBody>
      </p:sp>
      <p:sp>
        <p:nvSpPr>
          <p:cNvPr id="21" name="Freeform 77">
            <a:extLst>
              <a:ext uri="{FF2B5EF4-FFF2-40B4-BE49-F238E27FC236}">
                <a16:creationId xmlns:a16="http://schemas.microsoft.com/office/drawing/2014/main" id="{0C8EA6B7-6EF9-D44E-BC06-B44192DE12F3}"/>
              </a:ext>
            </a:extLst>
          </p:cNvPr>
          <p:cNvSpPr>
            <a:spLocks/>
          </p:cNvSpPr>
          <p:nvPr/>
        </p:nvSpPr>
        <p:spPr bwMode="auto">
          <a:xfrm>
            <a:off x="8139308" y="4334103"/>
            <a:ext cx="61726" cy="91649"/>
          </a:xfrm>
          <a:custGeom>
            <a:avLst/>
            <a:gdLst>
              <a:gd name="T0" fmla="*/ 0 w 152"/>
              <a:gd name="T1" fmla="*/ 0 h 225"/>
              <a:gd name="T2" fmla="*/ 0 w 152"/>
              <a:gd name="T3" fmla="*/ 0 h 225"/>
              <a:gd name="T4" fmla="*/ 0 w 152"/>
              <a:gd name="T5" fmla="*/ 0 h 225"/>
              <a:gd name="T6" fmla="*/ 0 w 152"/>
              <a:gd name="T7" fmla="*/ 0 h 225"/>
              <a:gd name="T8" fmla="*/ 0 w 152"/>
              <a:gd name="T9" fmla="*/ 0 h 225"/>
              <a:gd name="T10" fmla="*/ 0 w 152"/>
              <a:gd name="T11" fmla="*/ 0 h 225"/>
              <a:gd name="T12" fmla="*/ 0 w 152"/>
              <a:gd name="T13" fmla="*/ 0 h 225"/>
              <a:gd name="T14" fmla="*/ 0 w 152"/>
              <a:gd name="T15" fmla="*/ 0 h 225"/>
              <a:gd name="T16" fmla="*/ 0 w 152"/>
              <a:gd name="T17" fmla="*/ 0 h 2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2" h="225">
                <a:moveTo>
                  <a:pt x="152" y="0"/>
                </a:moveTo>
                <a:lnTo>
                  <a:pt x="128" y="0"/>
                </a:lnTo>
                <a:lnTo>
                  <a:pt x="78" y="202"/>
                </a:lnTo>
                <a:lnTo>
                  <a:pt x="74" y="202"/>
                </a:lnTo>
                <a:lnTo>
                  <a:pt x="24" y="0"/>
                </a:lnTo>
                <a:lnTo>
                  <a:pt x="0" y="0"/>
                </a:lnTo>
                <a:lnTo>
                  <a:pt x="57" y="225"/>
                </a:lnTo>
                <a:lnTo>
                  <a:pt x="96" y="225"/>
                </a:lnTo>
                <a:lnTo>
                  <a:pt x="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78">
            <a:extLst>
              <a:ext uri="{FF2B5EF4-FFF2-40B4-BE49-F238E27FC236}">
                <a16:creationId xmlns:a16="http://schemas.microsoft.com/office/drawing/2014/main" id="{341A3E66-1333-ED4F-990C-6C49C05EACE6}"/>
              </a:ext>
            </a:extLst>
          </p:cNvPr>
          <p:cNvSpPr>
            <a:spLocks/>
          </p:cNvSpPr>
          <p:nvPr/>
        </p:nvSpPr>
        <p:spPr bwMode="auto">
          <a:xfrm>
            <a:off x="8227488" y="4334103"/>
            <a:ext cx="49380" cy="91649"/>
          </a:xfrm>
          <a:custGeom>
            <a:avLst/>
            <a:gdLst>
              <a:gd name="T0" fmla="*/ 0 w 122"/>
              <a:gd name="T1" fmla="*/ 0 h 225"/>
              <a:gd name="T2" fmla="*/ 0 w 122"/>
              <a:gd name="T3" fmla="*/ 0 h 225"/>
              <a:gd name="T4" fmla="*/ 0 w 122"/>
              <a:gd name="T5" fmla="*/ 0 h 225"/>
              <a:gd name="T6" fmla="*/ 0 w 122"/>
              <a:gd name="T7" fmla="*/ 0 h 225"/>
              <a:gd name="T8" fmla="*/ 0 w 122"/>
              <a:gd name="T9" fmla="*/ 0 h 225"/>
              <a:gd name="T10" fmla="*/ 0 w 122"/>
              <a:gd name="T11" fmla="*/ 0 h 225"/>
              <a:gd name="T12" fmla="*/ 0 w 122"/>
              <a:gd name="T13" fmla="*/ 0 h 225"/>
              <a:gd name="T14" fmla="*/ 0 w 122"/>
              <a:gd name="T15" fmla="*/ 0 h 225"/>
              <a:gd name="T16" fmla="*/ 0 w 122"/>
              <a:gd name="T17" fmla="*/ 0 h 225"/>
              <a:gd name="T18" fmla="*/ 0 w 122"/>
              <a:gd name="T19" fmla="*/ 0 h 225"/>
              <a:gd name="T20" fmla="*/ 0 w 122"/>
              <a:gd name="T21" fmla="*/ 0 h 225"/>
              <a:gd name="T22" fmla="*/ 0 w 122"/>
              <a:gd name="T23" fmla="*/ 0 h 225"/>
              <a:gd name="T24" fmla="*/ 0 w 122"/>
              <a:gd name="T25" fmla="*/ 0 h 2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" h="225">
                <a:moveTo>
                  <a:pt x="122" y="24"/>
                </a:moveTo>
                <a:lnTo>
                  <a:pt x="122" y="0"/>
                </a:lnTo>
                <a:lnTo>
                  <a:pt x="0" y="0"/>
                </a:lnTo>
                <a:lnTo>
                  <a:pt x="0" y="225"/>
                </a:lnTo>
                <a:lnTo>
                  <a:pt x="122" y="225"/>
                </a:lnTo>
                <a:lnTo>
                  <a:pt x="122" y="201"/>
                </a:lnTo>
                <a:lnTo>
                  <a:pt x="24" y="201"/>
                </a:lnTo>
                <a:lnTo>
                  <a:pt x="24" y="118"/>
                </a:lnTo>
                <a:lnTo>
                  <a:pt x="114" y="118"/>
                </a:lnTo>
                <a:lnTo>
                  <a:pt x="114" y="94"/>
                </a:lnTo>
                <a:lnTo>
                  <a:pt x="24" y="94"/>
                </a:lnTo>
                <a:lnTo>
                  <a:pt x="24" y="24"/>
                </a:lnTo>
                <a:lnTo>
                  <a:pt x="122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79">
            <a:extLst>
              <a:ext uri="{FF2B5EF4-FFF2-40B4-BE49-F238E27FC236}">
                <a16:creationId xmlns:a16="http://schemas.microsoft.com/office/drawing/2014/main" id="{D1E2A1C2-C984-C648-A641-D1EE39AEB502}"/>
              </a:ext>
            </a:extLst>
          </p:cNvPr>
          <p:cNvSpPr>
            <a:spLocks/>
          </p:cNvSpPr>
          <p:nvPr/>
        </p:nvSpPr>
        <p:spPr bwMode="auto">
          <a:xfrm>
            <a:off x="8021148" y="4450427"/>
            <a:ext cx="93470" cy="91649"/>
          </a:xfrm>
          <a:custGeom>
            <a:avLst/>
            <a:gdLst>
              <a:gd name="T0" fmla="*/ 0 w 235"/>
              <a:gd name="T1" fmla="*/ 0 h 225"/>
              <a:gd name="T2" fmla="*/ 0 w 235"/>
              <a:gd name="T3" fmla="*/ 0 h 225"/>
              <a:gd name="T4" fmla="*/ 0 w 235"/>
              <a:gd name="T5" fmla="*/ 0 h 225"/>
              <a:gd name="T6" fmla="*/ 0 w 235"/>
              <a:gd name="T7" fmla="*/ 0 h 225"/>
              <a:gd name="T8" fmla="*/ 0 w 235"/>
              <a:gd name="T9" fmla="*/ 0 h 225"/>
              <a:gd name="T10" fmla="*/ 0 w 235"/>
              <a:gd name="T11" fmla="*/ 0 h 225"/>
              <a:gd name="T12" fmla="*/ 0 w 235"/>
              <a:gd name="T13" fmla="*/ 0 h 225"/>
              <a:gd name="T14" fmla="*/ 0 w 235"/>
              <a:gd name="T15" fmla="*/ 0 h 225"/>
              <a:gd name="T16" fmla="*/ 0 w 235"/>
              <a:gd name="T17" fmla="*/ 0 h 225"/>
              <a:gd name="T18" fmla="*/ 0 w 235"/>
              <a:gd name="T19" fmla="*/ 0 h 225"/>
              <a:gd name="T20" fmla="*/ 0 w 235"/>
              <a:gd name="T21" fmla="*/ 0 h 225"/>
              <a:gd name="T22" fmla="*/ 0 w 235"/>
              <a:gd name="T23" fmla="*/ 0 h 225"/>
              <a:gd name="T24" fmla="*/ 0 w 235"/>
              <a:gd name="T25" fmla="*/ 0 h 225"/>
              <a:gd name="T26" fmla="*/ 0 w 235"/>
              <a:gd name="T27" fmla="*/ 0 h 2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5" h="225">
                <a:moveTo>
                  <a:pt x="210" y="0"/>
                </a:moveTo>
                <a:lnTo>
                  <a:pt x="172" y="187"/>
                </a:lnTo>
                <a:lnTo>
                  <a:pt x="129" y="0"/>
                </a:lnTo>
                <a:lnTo>
                  <a:pt x="106" y="0"/>
                </a:lnTo>
                <a:lnTo>
                  <a:pt x="63" y="188"/>
                </a:lnTo>
                <a:lnTo>
                  <a:pt x="25" y="0"/>
                </a:lnTo>
                <a:lnTo>
                  <a:pt x="0" y="0"/>
                </a:lnTo>
                <a:lnTo>
                  <a:pt x="47" y="225"/>
                </a:lnTo>
                <a:lnTo>
                  <a:pt x="76" y="225"/>
                </a:lnTo>
                <a:lnTo>
                  <a:pt x="118" y="51"/>
                </a:lnTo>
                <a:lnTo>
                  <a:pt x="159" y="225"/>
                </a:lnTo>
                <a:lnTo>
                  <a:pt x="188" y="225"/>
                </a:lnTo>
                <a:lnTo>
                  <a:pt x="235" y="0"/>
                </a:lnTo>
                <a:lnTo>
                  <a:pt x="2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80">
            <a:extLst>
              <a:ext uri="{FF2B5EF4-FFF2-40B4-BE49-F238E27FC236}">
                <a16:creationId xmlns:a16="http://schemas.microsoft.com/office/drawing/2014/main" id="{D0EB9184-2EA8-5546-A037-611A6EEB6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835" y="4450427"/>
            <a:ext cx="8818" cy="916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1800">
              <a:cs typeface="+mn-cs"/>
            </a:endParaRPr>
          </a:p>
        </p:txBody>
      </p:sp>
      <p:sp>
        <p:nvSpPr>
          <p:cNvPr id="26" name="Freeform 81">
            <a:extLst>
              <a:ext uri="{FF2B5EF4-FFF2-40B4-BE49-F238E27FC236}">
                <a16:creationId xmlns:a16="http://schemas.microsoft.com/office/drawing/2014/main" id="{786B5FD0-3BEB-8F44-8A88-60A753BB6B38}"/>
              </a:ext>
            </a:extLst>
          </p:cNvPr>
          <p:cNvSpPr>
            <a:spLocks/>
          </p:cNvSpPr>
          <p:nvPr/>
        </p:nvSpPr>
        <p:spPr bwMode="auto">
          <a:xfrm>
            <a:off x="8178107" y="4450427"/>
            <a:ext cx="54671" cy="91649"/>
          </a:xfrm>
          <a:custGeom>
            <a:avLst/>
            <a:gdLst>
              <a:gd name="T0" fmla="*/ 0 w 134"/>
              <a:gd name="T1" fmla="*/ 0 h 225"/>
              <a:gd name="T2" fmla="*/ 0 w 134"/>
              <a:gd name="T3" fmla="*/ 0 h 225"/>
              <a:gd name="T4" fmla="*/ 0 w 134"/>
              <a:gd name="T5" fmla="*/ 0 h 225"/>
              <a:gd name="T6" fmla="*/ 0 w 134"/>
              <a:gd name="T7" fmla="*/ 0 h 225"/>
              <a:gd name="T8" fmla="*/ 0 w 134"/>
              <a:gd name="T9" fmla="*/ 0 h 225"/>
              <a:gd name="T10" fmla="*/ 0 w 134"/>
              <a:gd name="T11" fmla="*/ 0 h 225"/>
              <a:gd name="T12" fmla="*/ 0 w 134"/>
              <a:gd name="T13" fmla="*/ 0 h 225"/>
              <a:gd name="T14" fmla="*/ 0 w 134"/>
              <a:gd name="T15" fmla="*/ 0 h 225"/>
              <a:gd name="T16" fmla="*/ 0 w 134"/>
              <a:gd name="T17" fmla="*/ 0 h 2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" h="225">
                <a:moveTo>
                  <a:pt x="0" y="24"/>
                </a:moveTo>
                <a:lnTo>
                  <a:pt x="55" y="24"/>
                </a:lnTo>
                <a:lnTo>
                  <a:pt x="55" y="225"/>
                </a:lnTo>
                <a:lnTo>
                  <a:pt x="79" y="225"/>
                </a:lnTo>
                <a:lnTo>
                  <a:pt x="79" y="24"/>
                </a:lnTo>
                <a:lnTo>
                  <a:pt x="134" y="24"/>
                </a:lnTo>
                <a:lnTo>
                  <a:pt x="134" y="0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82">
            <a:extLst>
              <a:ext uri="{FF2B5EF4-FFF2-40B4-BE49-F238E27FC236}">
                <a16:creationId xmlns:a16="http://schemas.microsoft.com/office/drawing/2014/main" id="{EAD759A3-0A5E-5E46-A8EA-E45C770F7665}"/>
              </a:ext>
            </a:extLst>
          </p:cNvPr>
          <p:cNvSpPr>
            <a:spLocks/>
          </p:cNvSpPr>
          <p:nvPr/>
        </p:nvSpPr>
        <p:spPr bwMode="auto">
          <a:xfrm>
            <a:off x="8259232" y="4450427"/>
            <a:ext cx="52908" cy="91649"/>
          </a:xfrm>
          <a:custGeom>
            <a:avLst/>
            <a:gdLst>
              <a:gd name="T0" fmla="*/ 0 w 132"/>
              <a:gd name="T1" fmla="*/ 0 h 225"/>
              <a:gd name="T2" fmla="*/ 0 w 132"/>
              <a:gd name="T3" fmla="*/ 0 h 225"/>
              <a:gd name="T4" fmla="*/ 0 w 132"/>
              <a:gd name="T5" fmla="*/ 0 h 225"/>
              <a:gd name="T6" fmla="*/ 0 w 132"/>
              <a:gd name="T7" fmla="*/ 0 h 225"/>
              <a:gd name="T8" fmla="*/ 0 w 132"/>
              <a:gd name="T9" fmla="*/ 0 h 225"/>
              <a:gd name="T10" fmla="*/ 0 w 132"/>
              <a:gd name="T11" fmla="*/ 0 h 225"/>
              <a:gd name="T12" fmla="*/ 0 w 132"/>
              <a:gd name="T13" fmla="*/ 0 h 225"/>
              <a:gd name="T14" fmla="*/ 0 w 132"/>
              <a:gd name="T15" fmla="*/ 0 h 225"/>
              <a:gd name="T16" fmla="*/ 0 w 132"/>
              <a:gd name="T17" fmla="*/ 0 h 225"/>
              <a:gd name="T18" fmla="*/ 0 w 132"/>
              <a:gd name="T19" fmla="*/ 0 h 225"/>
              <a:gd name="T20" fmla="*/ 0 w 132"/>
              <a:gd name="T21" fmla="*/ 0 h 225"/>
              <a:gd name="T22" fmla="*/ 0 w 132"/>
              <a:gd name="T23" fmla="*/ 0 h 225"/>
              <a:gd name="T24" fmla="*/ 0 w 132"/>
              <a:gd name="T25" fmla="*/ 0 h 2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2" h="225">
                <a:moveTo>
                  <a:pt x="108" y="95"/>
                </a:moveTo>
                <a:lnTo>
                  <a:pt x="25" y="95"/>
                </a:lnTo>
                <a:lnTo>
                  <a:pt x="25" y="0"/>
                </a:lnTo>
                <a:lnTo>
                  <a:pt x="0" y="0"/>
                </a:lnTo>
                <a:lnTo>
                  <a:pt x="0" y="225"/>
                </a:lnTo>
                <a:lnTo>
                  <a:pt x="25" y="225"/>
                </a:lnTo>
                <a:lnTo>
                  <a:pt x="25" y="119"/>
                </a:lnTo>
                <a:lnTo>
                  <a:pt x="108" y="119"/>
                </a:lnTo>
                <a:lnTo>
                  <a:pt x="108" y="225"/>
                </a:lnTo>
                <a:lnTo>
                  <a:pt x="132" y="225"/>
                </a:lnTo>
                <a:lnTo>
                  <a:pt x="132" y="0"/>
                </a:lnTo>
                <a:lnTo>
                  <a:pt x="108" y="0"/>
                </a:lnTo>
                <a:lnTo>
                  <a:pt x="108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83">
            <a:extLst>
              <a:ext uri="{FF2B5EF4-FFF2-40B4-BE49-F238E27FC236}">
                <a16:creationId xmlns:a16="http://schemas.microsoft.com/office/drawing/2014/main" id="{BFCBF1C5-B89A-D94B-B949-7083870C496C}"/>
              </a:ext>
            </a:extLst>
          </p:cNvPr>
          <p:cNvSpPr>
            <a:spLocks noEditPoints="1"/>
          </p:cNvSpPr>
          <p:nvPr/>
        </p:nvSpPr>
        <p:spPr bwMode="auto">
          <a:xfrm>
            <a:off x="8028202" y="4566751"/>
            <a:ext cx="51144" cy="91649"/>
          </a:xfrm>
          <a:custGeom>
            <a:avLst/>
            <a:gdLst>
              <a:gd name="T0" fmla="*/ 0 w 128"/>
              <a:gd name="T1" fmla="*/ 0 h 226"/>
              <a:gd name="T2" fmla="*/ 0 w 128"/>
              <a:gd name="T3" fmla="*/ 0 h 226"/>
              <a:gd name="T4" fmla="*/ 0 w 128"/>
              <a:gd name="T5" fmla="*/ 0 h 226"/>
              <a:gd name="T6" fmla="*/ 0 w 128"/>
              <a:gd name="T7" fmla="*/ 0 h 226"/>
              <a:gd name="T8" fmla="*/ 0 w 128"/>
              <a:gd name="T9" fmla="*/ 0 h 226"/>
              <a:gd name="T10" fmla="*/ 0 w 128"/>
              <a:gd name="T11" fmla="*/ 0 h 226"/>
              <a:gd name="T12" fmla="*/ 0 w 128"/>
              <a:gd name="T13" fmla="*/ 0 h 226"/>
              <a:gd name="T14" fmla="*/ 0 w 128"/>
              <a:gd name="T15" fmla="*/ 0 h 226"/>
              <a:gd name="T16" fmla="*/ 0 w 128"/>
              <a:gd name="T17" fmla="*/ 0 h 226"/>
              <a:gd name="T18" fmla="*/ 0 w 128"/>
              <a:gd name="T19" fmla="*/ 0 h 226"/>
              <a:gd name="T20" fmla="*/ 0 w 128"/>
              <a:gd name="T21" fmla="*/ 0 h 226"/>
              <a:gd name="T22" fmla="*/ 0 w 128"/>
              <a:gd name="T23" fmla="*/ 0 h 226"/>
              <a:gd name="T24" fmla="*/ 0 w 128"/>
              <a:gd name="T25" fmla="*/ 0 h 226"/>
              <a:gd name="T26" fmla="*/ 0 w 128"/>
              <a:gd name="T27" fmla="*/ 0 h 226"/>
              <a:gd name="T28" fmla="*/ 0 w 128"/>
              <a:gd name="T29" fmla="*/ 0 h 226"/>
              <a:gd name="T30" fmla="*/ 0 w 128"/>
              <a:gd name="T31" fmla="*/ 0 h 226"/>
              <a:gd name="T32" fmla="*/ 0 w 128"/>
              <a:gd name="T33" fmla="*/ 0 h 2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226">
                <a:moveTo>
                  <a:pt x="67" y="0"/>
                </a:moveTo>
                <a:lnTo>
                  <a:pt x="0" y="0"/>
                </a:lnTo>
                <a:lnTo>
                  <a:pt x="0" y="226"/>
                </a:lnTo>
                <a:lnTo>
                  <a:pt x="25" y="226"/>
                </a:lnTo>
                <a:lnTo>
                  <a:pt x="25" y="137"/>
                </a:lnTo>
                <a:lnTo>
                  <a:pt x="68" y="137"/>
                </a:lnTo>
                <a:cubicBezTo>
                  <a:pt x="118" y="137"/>
                  <a:pt x="128" y="96"/>
                  <a:pt x="128" y="76"/>
                </a:cubicBezTo>
                <a:lnTo>
                  <a:pt x="128" y="60"/>
                </a:lnTo>
                <a:cubicBezTo>
                  <a:pt x="128" y="41"/>
                  <a:pt x="118" y="0"/>
                  <a:pt x="67" y="0"/>
                </a:cubicBezTo>
                <a:close/>
                <a:moveTo>
                  <a:pt x="103" y="76"/>
                </a:moveTo>
                <a:lnTo>
                  <a:pt x="103" y="76"/>
                </a:lnTo>
                <a:cubicBezTo>
                  <a:pt x="103" y="108"/>
                  <a:pt x="80" y="113"/>
                  <a:pt x="67" y="113"/>
                </a:cubicBezTo>
                <a:lnTo>
                  <a:pt x="25" y="113"/>
                </a:lnTo>
                <a:lnTo>
                  <a:pt x="25" y="24"/>
                </a:lnTo>
                <a:lnTo>
                  <a:pt x="66" y="24"/>
                </a:lnTo>
                <a:cubicBezTo>
                  <a:pt x="80" y="24"/>
                  <a:pt x="103" y="29"/>
                  <a:pt x="103" y="61"/>
                </a:cubicBezTo>
                <a:lnTo>
                  <a:pt x="103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84">
            <a:extLst>
              <a:ext uri="{FF2B5EF4-FFF2-40B4-BE49-F238E27FC236}">
                <a16:creationId xmlns:a16="http://schemas.microsoft.com/office/drawing/2014/main" id="{4DF91D5D-A728-6947-9F87-616D1CC261D3}"/>
              </a:ext>
            </a:extLst>
          </p:cNvPr>
          <p:cNvSpPr>
            <a:spLocks noEditPoints="1"/>
          </p:cNvSpPr>
          <p:nvPr/>
        </p:nvSpPr>
        <p:spPr bwMode="auto">
          <a:xfrm>
            <a:off x="8098746" y="4564989"/>
            <a:ext cx="51144" cy="95174"/>
          </a:xfrm>
          <a:custGeom>
            <a:avLst/>
            <a:gdLst>
              <a:gd name="T0" fmla="*/ 0 w 127"/>
              <a:gd name="T1" fmla="*/ 0 h 230"/>
              <a:gd name="T2" fmla="*/ 0 w 127"/>
              <a:gd name="T3" fmla="*/ 0 h 230"/>
              <a:gd name="T4" fmla="*/ 0 w 127"/>
              <a:gd name="T5" fmla="*/ 0 h 230"/>
              <a:gd name="T6" fmla="*/ 0 w 127"/>
              <a:gd name="T7" fmla="*/ 0 h 230"/>
              <a:gd name="T8" fmla="*/ 0 w 127"/>
              <a:gd name="T9" fmla="*/ 0 h 230"/>
              <a:gd name="T10" fmla="*/ 0 w 127"/>
              <a:gd name="T11" fmla="*/ 0 h 230"/>
              <a:gd name="T12" fmla="*/ 0 w 127"/>
              <a:gd name="T13" fmla="*/ 0 h 230"/>
              <a:gd name="T14" fmla="*/ 0 w 127"/>
              <a:gd name="T15" fmla="*/ 0 h 230"/>
              <a:gd name="T16" fmla="*/ 0 w 127"/>
              <a:gd name="T17" fmla="*/ 0 h 230"/>
              <a:gd name="T18" fmla="*/ 0 w 127"/>
              <a:gd name="T19" fmla="*/ 0 h 230"/>
              <a:gd name="T20" fmla="*/ 0 w 127"/>
              <a:gd name="T21" fmla="*/ 0 h 230"/>
              <a:gd name="T22" fmla="*/ 0 w 127"/>
              <a:gd name="T23" fmla="*/ 0 h 230"/>
              <a:gd name="T24" fmla="*/ 0 w 127"/>
              <a:gd name="T25" fmla="*/ 0 h 230"/>
              <a:gd name="T26" fmla="*/ 0 w 127"/>
              <a:gd name="T27" fmla="*/ 0 h 230"/>
              <a:gd name="T28" fmla="*/ 0 w 127"/>
              <a:gd name="T29" fmla="*/ 0 h 2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7" h="230">
                <a:moveTo>
                  <a:pt x="64" y="0"/>
                </a:moveTo>
                <a:cubicBezTo>
                  <a:pt x="13" y="0"/>
                  <a:pt x="0" y="40"/>
                  <a:pt x="0" y="60"/>
                </a:cubicBezTo>
                <a:lnTo>
                  <a:pt x="0" y="170"/>
                </a:lnTo>
                <a:cubicBezTo>
                  <a:pt x="0" y="191"/>
                  <a:pt x="14" y="230"/>
                  <a:pt x="64" y="230"/>
                </a:cubicBezTo>
                <a:cubicBezTo>
                  <a:pt x="114" y="230"/>
                  <a:pt x="127" y="191"/>
                  <a:pt x="127" y="170"/>
                </a:cubicBezTo>
                <a:lnTo>
                  <a:pt x="127" y="60"/>
                </a:lnTo>
                <a:cubicBezTo>
                  <a:pt x="127" y="40"/>
                  <a:pt x="113" y="0"/>
                  <a:pt x="64" y="0"/>
                </a:cubicBezTo>
                <a:close/>
                <a:moveTo>
                  <a:pt x="103" y="170"/>
                </a:moveTo>
                <a:lnTo>
                  <a:pt x="103" y="170"/>
                </a:lnTo>
                <a:cubicBezTo>
                  <a:pt x="103" y="202"/>
                  <a:pt x="77" y="207"/>
                  <a:pt x="64" y="207"/>
                </a:cubicBezTo>
                <a:cubicBezTo>
                  <a:pt x="51" y="207"/>
                  <a:pt x="24" y="202"/>
                  <a:pt x="24" y="170"/>
                </a:cubicBezTo>
                <a:lnTo>
                  <a:pt x="24" y="60"/>
                </a:lnTo>
                <a:cubicBezTo>
                  <a:pt x="24" y="29"/>
                  <a:pt x="51" y="24"/>
                  <a:pt x="64" y="24"/>
                </a:cubicBezTo>
                <a:cubicBezTo>
                  <a:pt x="77" y="24"/>
                  <a:pt x="103" y="29"/>
                  <a:pt x="103" y="60"/>
                </a:cubicBezTo>
                <a:lnTo>
                  <a:pt x="103" y="1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85">
            <a:extLst>
              <a:ext uri="{FF2B5EF4-FFF2-40B4-BE49-F238E27FC236}">
                <a16:creationId xmlns:a16="http://schemas.microsoft.com/office/drawing/2014/main" id="{389E060C-D959-EF4A-A2DB-22AB8CE86726}"/>
              </a:ext>
            </a:extLst>
          </p:cNvPr>
          <p:cNvSpPr>
            <a:spLocks/>
          </p:cNvSpPr>
          <p:nvPr/>
        </p:nvSpPr>
        <p:spPr bwMode="auto">
          <a:xfrm>
            <a:off x="8165762" y="4566751"/>
            <a:ext cx="61726" cy="91649"/>
          </a:xfrm>
          <a:custGeom>
            <a:avLst/>
            <a:gdLst>
              <a:gd name="T0" fmla="*/ 0 w 152"/>
              <a:gd name="T1" fmla="*/ 0 h 226"/>
              <a:gd name="T2" fmla="*/ 0 w 152"/>
              <a:gd name="T3" fmla="*/ 0 h 226"/>
              <a:gd name="T4" fmla="*/ 0 w 152"/>
              <a:gd name="T5" fmla="*/ 0 h 226"/>
              <a:gd name="T6" fmla="*/ 0 w 152"/>
              <a:gd name="T7" fmla="*/ 0 h 226"/>
              <a:gd name="T8" fmla="*/ 0 w 152"/>
              <a:gd name="T9" fmla="*/ 0 h 226"/>
              <a:gd name="T10" fmla="*/ 0 w 152"/>
              <a:gd name="T11" fmla="*/ 0 h 226"/>
              <a:gd name="T12" fmla="*/ 0 w 152"/>
              <a:gd name="T13" fmla="*/ 0 h 226"/>
              <a:gd name="T14" fmla="*/ 0 w 152"/>
              <a:gd name="T15" fmla="*/ 0 h 226"/>
              <a:gd name="T16" fmla="*/ 0 w 152"/>
              <a:gd name="T17" fmla="*/ 0 h 2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2" h="226">
                <a:moveTo>
                  <a:pt x="79" y="202"/>
                </a:moveTo>
                <a:lnTo>
                  <a:pt x="74" y="202"/>
                </a:lnTo>
                <a:lnTo>
                  <a:pt x="24" y="0"/>
                </a:lnTo>
                <a:lnTo>
                  <a:pt x="0" y="0"/>
                </a:lnTo>
                <a:lnTo>
                  <a:pt x="57" y="226"/>
                </a:lnTo>
                <a:lnTo>
                  <a:pt x="96" y="226"/>
                </a:lnTo>
                <a:lnTo>
                  <a:pt x="152" y="0"/>
                </a:lnTo>
                <a:lnTo>
                  <a:pt x="128" y="0"/>
                </a:lnTo>
                <a:lnTo>
                  <a:pt x="79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86">
            <a:extLst>
              <a:ext uri="{FF2B5EF4-FFF2-40B4-BE49-F238E27FC236}">
                <a16:creationId xmlns:a16="http://schemas.microsoft.com/office/drawing/2014/main" id="{08CC195B-2A00-5044-A8A4-9718D760C251}"/>
              </a:ext>
            </a:extLst>
          </p:cNvPr>
          <p:cNvSpPr>
            <a:spLocks/>
          </p:cNvSpPr>
          <p:nvPr/>
        </p:nvSpPr>
        <p:spPr bwMode="auto">
          <a:xfrm>
            <a:off x="8246887" y="4566751"/>
            <a:ext cx="49380" cy="91649"/>
          </a:xfrm>
          <a:custGeom>
            <a:avLst/>
            <a:gdLst>
              <a:gd name="T0" fmla="*/ 0 w 122"/>
              <a:gd name="T1" fmla="*/ 0 h 226"/>
              <a:gd name="T2" fmla="*/ 0 w 122"/>
              <a:gd name="T3" fmla="*/ 0 h 226"/>
              <a:gd name="T4" fmla="*/ 0 w 122"/>
              <a:gd name="T5" fmla="*/ 0 h 226"/>
              <a:gd name="T6" fmla="*/ 0 w 122"/>
              <a:gd name="T7" fmla="*/ 0 h 226"/>
              <a:gd name="T8" fmla="*/ 0 w 122"/>
              <a:gd name="T9" fmla="*/ 0 h 226"/>
              <a:gd name="T10" fmla="*/ 0 w 122"/>
              <a:gd name="T11" fmla="*/ 0 h 226"/>
              <a:gd name="T12" fmla="*/ 0 w 122"/>
              <a:gd name="T13" fmla="*/ 0 h 226"/>
              <a:gd name="T14" fmla="*/ 0 w 122"/>
              <a:gd name="T15" fmla="*/ 0 h 226"/>
              <a:gd name="T16" fmla="*/ 0 w 122"/>
              <a:gd name="T17" fmla="*/ 0 h 226"/>
              <a:gd name="T18" fmla="*/ 0 w 122"/>
              <a:gd name="T19" fmla="*/ 0 h 226"/>
              <a:gd name="T20" fmla="*/ 0 w 122"/>
              <a:gd name="T21" fmla="*/ 0 h 226"/>
              <a:gd name="T22" fmla="*/ 0 w 122"/>
              <a:gd name="T23" fmla="*/ 0 h 226"/>
              <a:gd name="T24" fmla="*/ 0 w 122"/>
              <a:gd name="T25" fmla="*/ 0 h 2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" h="226">
                <a:moveTo>
                  <a:pt x="0" y="226"/>
                </a:moveTo>
                <a:lnTo>
                  <a:pt x="122" y="226"/>
                </a:lnTo>
                <a:lnTo>
                  <a:pt x="122" y="202"/>
                </a:lnTo>
                <a:lnTo>
                  <a:pt x="24" y="202"/>
                </a:lnTo>
                <a:lnTo>
                  <a:pt x="24" y="118"/>
                </a:lnTo>
                <a:lnTo>
                  <a:pt x="115" y="118"/>
                </a:lnTo>
                <a:lnTo>
                  <a:pt x="115" y="94"/>
                </a:lnTo>
                <a:lnTo>
                  <a:pt x="24" y="94"/>
                </a:lnTo>
                <a:lnTo>
                  <a:pt x="24" y="24"/>
                </a:lnTo>
                <a:lnTo>
                  <a:pt x="122" y="24"/>
                </a:lnTo>
                <a:lnTo>
                  <a:pt x="122" y="0"/>
                </a:lnTo>
                <a:lnTo>
                  <a:pt x="0" y="0"/>
                </a:lnTo>
                <a:lnTo>
                  <a:pt x="0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87">
            <a:extLst>
              <a:ext uri="{FF2B5EF4-FFF2-40B4-BE49-F238E27FC236}">
                <a16:creationId xmlns:a16="http://schemas.microsoft.com/office/drawing/2014/main" id="{B89E5ECF-4B70-D24D-A4CD-D9D0257CB4A5}"/>
              </a:ext>
            </a:extLst>
          </p:cNvPr>
          <p:cNvSpPr>
            <a:spLocks noEditPoints="1"/>
          </p:cNvSpPr>
          <p:nvPr/>
        </p:nvSpPr>
        <p:spPr bwMode="auto">
          <a:xfrm>
            <a:off x="8315667" y="4566751"/>
            <a:ext cx="54671" cy="91649"/>
          </a:xfrm>
          <a:custGeom>
            <a:avLst/>
            <a:gdLst>
              <a:gd name="T0" fmla="*/ 0 w 133"/>
              <a:gd name="T1" fmla="*/ 0 h 226"/>
              <a:gd name="T2" fmla="*/ 0 w 133"/>
              <a:gd name="T3" fmla="*/ 0 h 226"/>
              <a:gd name="T4" fmla="*/ 0 w 133"/>
              <a:gd name="T5" fmla="*/ 0 h 226"/>
              <a:gd name="T6" fmla="*/ 0 w 133"/>
              <a:gd name="T7" fmla="*/ 0 h 226"/>
              <a:gd name="T8" fmla="*/ 0 w 133"/>
              <a:gd name="T9" fmla="*/ 0 h 226"/>
              <a:gd name="T10" fmla="*/ 0 w 133"/>
              <a:gd name="T11" fmla="*/ 0 h 226"/>
              <a:gd name="T12" fmla="*/ 0 w 133"/>
              <a:gd name="T13" fmla="*/ 0 h 226"/>
              <a:gd name="T14" fmla="*/ 0 w 133"/>
              <a:gd name="T15" fmla="*/ 0 h 226"/>
              <a:gd name="T16" fmla="*/ 0 w 133"/>
              <a:gd name="T17" fmla="*/ 0 h 226"/>
              <a:gd name="T18" fmla="*/ 0 w 133"/>
              <a:gd name="T19" fmla="*/ 0 h 226"/>
              <a:gd name="T20" fmla="*/ 0 w 133"/>
              <a:gd name="T21" fmla="*/ 0 h 226"/>
              <a:gd name="T22" fmla="*/ 0 w 133"/>
              <a:gd name="T23" fmla="*/ 0 h 226"/>
              <a:gd name="T24" fmla="*/ 0 w 133"/>
              <a:gd name="T25" fmla="*/ 0 h 226"/>
              <a:gd name="T26" fmla="*/ 0 w 133"/>
              <a:gd name="T27" fmla="*/ 0 h 226"/>
              <a:gd name="T28" fmla="*/ 0 w 133"/>
              <a:gd name="T29" fmla="*/ 0 h 226"/>
              <a:gd name="T30" fmla="*/ 0 w 133"/>
              <a:gd name="T31" fmla="*/ 0 h 226"/>
              <a:gd name="T32" fmla="*/ 0 w 133"/>
              <a:gd name="T33" fmla="*/ 0 h 226"/>
              <a:gd name="T34" fmla="*/ 0 w 133"/>
              <a:gd name="T35" fmla="*/ 0 h 226"/>
              <a:gd name="T36" fmla="*/ 0 w 133"/>
              <a:gd name="T37" fmla="*/ 0 h 226"/>
              <a:gd name="T38" fmla="*/ 0 w 133"/>
              <a:gd name="T39" fmla="*/ 0 h 2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33" h="226">
                <a:moveTo>
                  <a:pt x="128" y="70"/>
                </a:moveTo>
                <a:lnTo>
                  <a:pt x="128" y="60"/>
                </a:lnTo>
                <a:cubicBezTo>
                  <a:pt x="128" y="40"/>
                  <a:pt x="118" y="0"/>
                  <a:pt x="67" y="0"/>
                </a:cubicBezTo>
                <a:lnTo>
                  <a:pt x="0" y="0"/>
                </a:lnTo>
                <a:lnTo>
                  <a:pt x="0" y="226"/>
                </a:lnTo>
                <a:lnTo>
                  <a:pt x="25" y="226"/>
                </a:lnTo>
                <a:lnTo>
                  <a:pt x="25" y="130"/>
                </a:lnTo>
                <a:lnTo>
                  <a:pt x="62" y="130"/>
                </a:lnTo>
                <a:lnTo>
                  <a:pt x="106" y="226"/>
                </a:lnTo>
                <a:lnTo>
                  <a:pt x="133" y="226"/>
                </a:lnTo>
                <a:lnTo>
                  <a:pt x="87" y="128"/>
                </a:lnTo>
                <a:cubicBezTo>
                  <a:pt x="120" y="118"/>
                  <a:pt x="128" y="87"/>
                  <a:pt x="128" y="70"/>
                </a:cubicBezTo>
                <a:close/>
                <a:moveTo>
                  <a:pt x="25" y="106"/>
                </a:moveTo>
                <a:lnTo>
                  <a:pt x="25" y="106"/>
                </a:lnTo>
                <a:lnTo>
                  <a:pt x="25" y="24"/>
                </a:lnTo>
                <a:lnTo>
                  <a:pt x="66" y="24"/>
                </a:lnTo>
                <a:cubicBezTo>
                  <a:pt x="80" y="24"/>
                  <a:pt x="104" y="29"/>
                  <a:pt x="104" y="61"/>
                </a:cubicBezTo>
                <a:lnTo>
                  <a:pt x="104" y="70"/>
                </a:lnTo>
                <a:cubicBezTo>
                  <a:pt x="104" y="102"/>
                  <a:pt x="80" y="106"/>
                  <a:pt x="67" y="106"/>
                </a:cubicBezTo>
                <a:lnTo>
                  <a:pt x="25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88">
            <a:extLst>
              <a:ext uri="{FF2B5EF4-FFF2-40B4-BE49-F238E27FC236}">
                <a16:creationId xmlns:a16="http://schemas.microsoft.com/office/drawing/2014/main" id="{ACBCEC8A-79FB-2344-9A63-6C042542100E}"/>
              </a:ext>
            </a:extLst>
          </p:cNvPr>
          <p:cNvSpPr>
            <a:spLocks/>
          </p:cNvSpPr>
          <p:nvPr/>
        </p:nvSpPr>
        <p:spPr bwMode="auto">
          <a:xfrm>
            <a:off x="8384447" y="4566751"/>
            <a:ext cx="54671" cy="91649"/>
          </a:xfrm>
          <a:custGeom>
            <a:avLst/>
            <a:gdLst>
              <a:gd name="T0" fmla="*/ 0 w 134"/>
              <a:gd name="T1" fmla="*/ 0 h 226"/>
              <a:gd name="T2" fmla="*/ 0 w 134"/>
              <a:gd name="T3" fmla="*/ 0 h 226"/>
              <a:gd name="T4" fmla="*/ 0 w 134"/>
              <a:gd name="T5" fmla="*/ 0 h 226"/>
              <a:gd name="T6" fmla="*/ 0 w 134"/>
              <a:gd name="T7" fmla="*/ 0 h 226"/>
              <a:gd name="T8" fmla="*/ 0 w 134"/>
              <a:gd name="T9" fmla="*/ 0 h 226"/>
              <a:gd name="T10" fmla="*/ 0 w 134"/>
              <a:gd name="T11" fmla="*/ 0 h 226"/>
              <a:gd name="T12" fmla="*/ 0 w 134"/>
              <a:gd name="T13" fmla="*/ 0 h 226"/>
              <a:gd name="T14" fmla="*/ 0 w 134"/>
              <a:gd name="T15" fmla="*/ 0 h 226"/>
              <a:gd name="T16" fmla="*/ 0 w 134"/>
              <a:gd name="T17" fmla="*/ 0 h 2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" h="226">
                <a:moveTo>
                  <a:pt x="0" y="24"/>
                </a:moveTo>
                <a:lnTo>
                  <a:pt x="55" y="24"/>
                </a:lnTo>
                <a:lnTo>
                  <a:pt x="55" y="226"/>
                </a:lnTo>
                <a:lnTo>
                  <a:pt x="79" y="226"/>
                </a:lnTo>
                <a:lnTo>
                  <a:pt x="79" y="24"/>
                </a:lnTo>
                <a:lnTo>
                  <a:pt x="134" y="24"/>
                </a:lnTo>
                <a:lnTo>
                  <a:pt x="134" y="0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89">
            <a:extLst>
              <a:ext uri="{FF2B5EF4-FFF2-40B4-BE49-F238E27FC236}">
                <a16:creationId xmlns:a16="http://schemas.microsoft.com/office/drawing/2014/main" id="{256EDA62-2FA5-0E40-A40B-F499F9D778A7}"/>
              </a:ext>
            </a:extLst>
          </p:cNvPr>
          <p:cNvSpPr>
            <a:spLocks/>
          </p:cNvSpPr>
          <p:nvPr/>
        </p:nvSpPr>
        <p:spPr bwMode="auto">
          <a:xfrm>
            <a:off x="8454991" y="4566751"/>
            <a:ext cx="56435" cy="91649"/>
          </a:xfrm>
          <a:custGeom>
            <a:avLst/>
            <a:gdLst>
              <a:gd name="T0" fmla="*/ 0 w 143"/>
              <a:gd name="T1" fmla="*/ 0 h 226"/>
              <a:gd name="T2" fmla="*/ 0 w 143"/>
              <a:gd name="T3" fmla="*/ 0 h 226"/>
              <a:gd name="T4" fmla="*/ 0 w 143"/>
              <a:gd name="T5" fmla="*/ 0 h 226"/>
              <a:gd name="T6" fmla="*/ 0 w 143"/>
              <a:gd name="T7" fmla="*/ 0 h 226"/>
              <a:gd name="T8" fmla="*/ 0 w 143"/>
              <a:gd name="T9" fmla="*/ 0 h 226"/>
              <a:gd name="T10" fmla="*/ 0 w 143"/>
              <a:gd name="T11" fmla="*/ 0 h 226"/>
              <a:gd name="T12" fmla="*/ 0 w 143"/>
              <a:gd name="T13" fmla="*/ 0 h 226"/>
              <a:gd name="T14" fmla="*/ 0 w 143"/>
              <a:gd name="T15" fmla="*/ 0 h 226"/>
              <a:gd name="T16" fmla="*/ 0 w 143"/>
              <a:gd name="T17" fmla="*/ 0 h 226"/>
              <a:gd name="T18" fmla="*/ 0 w 143"/>
              <a:gd name="T19" fmla="*/ 0 h 2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3" h="226">
                <a:moveTo>
                  <a:pt x="117" y="0"/>
                </a:moveTo>
                <a:lnTo>
                  <a:pt x="72" y="113"/>
                </a:lnTo>
                <a:lnTo>
                  <a:pt x="26" y="0"/>
                </a:lnTo>
                <a:lnTo>
                  <a:pt x="0" y="0"/>
                </a:lnTo>
                <a:lnTo>
                  <a:pt x="59" y="144"/>
                </a:lnTo>
                <a:lnTo>
                  <a:pt x="59" y="226"/>
                </a:lnTo>
                <a:lnTo>
                  <a:pt x="84" y="226"/>
                </a:lnTo>
                <a:lnTo>
                  <a:pt x="84" y="144"/>
                </a:lnTo>
                <a:lnTo>
                  <a:pt x="143" y="0"/>
                </a:lnTo>
                <a:lnTo>
                  <a:pt x="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0078F7-C712-4BC6-9C69-1DB632DA13FC}"/>
              </a:ext>
            </a:extLst>
          </p:cNvPr>
          <p:cNvGrpSpPr/>
          <p:nvPr userDrawn="1"/>
        </p:nvGrpSpPr>
        <p:grpSpPr>
          <a:xfrm>
            <a:off x="7352748" y="4101455"/>
            <a:ext cx="492041" cy="560470"/>
            <a:chOff x="7352748" y="4101455"/>
            <a:chExt cx="492041" cy="560470"/>
          </a:xfrm>
        </p:grpSpPr>
        <p:sp>
          <p:nvSpPr>
            <p:cNvPr id="36" name="Freeform 90">
              <a:extLst>
                <a:ext uri="{FF2B5EF4-FFF2-40B4-BE49-F238E27FC236}">
                  <a16:creationId xmlns:a16="http://schemas.microsoft.com/office/drawing/2014/main" id="{EF785ADD-D41D-214B-9B6E-C093A8FCF3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8582" y="4101455"/>
              <a:ext cx="340373" cy="345447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BF9F4545-A539-1543-9A31-EB75E2BB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0851" y="4524451"/>
              <a:ext cx="74071" cy="133949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20303BE-AC2C-43FC-8F9A-5888178A5056}"/>
                </a:ext>
              </a:extLst>
            </p:cNvPr>
            <p:cNvGrpSpPr/>
            <p:nvPr userDrawn="1"/>
          </p:nvGrpSpPr>
          <p:grpSpPr>
            <a:xfrm>
              <a:off x="7352748" y="4520926"/>
              <a:ext cx="492041" cy="140999"/>
              <a:chOff x="7352748" y="4520926"/>
              <a:chExt cx="492041" cy="140999"/>
            </a:xfrm>
          </p:grpSpPr>
          <p:sp>
            <p:nvSpPr>
              <p:cNvPr id="37" name="Freeform 91">
                <a:extLst>
                  <a:ext uri="{FF2B5EF4-FFF2-40B4-BE49-F238E27FC236}">
                    <a16:creationId xmlns:a16="http://schemas.microsoft.com/office/drawing/2014/main" id="{7B6AD75A-FD16-1E47-AC2E-89D142A8A6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2748" y="4520926"/>
                <a:ext cx="86416" cy="140999"/>
              </a:xfrm>
              <a:custGeom>
                <a:avLst/>
                <a:gdLst>
                  <a:gd name="T0" fmla="*/ 0 w 217"/>
                  <a:gd name="T1" fmla="*/ 0 h 342"/>
                  <a:gd name="T2" fmla="*/ 0 w 217"/>
                  <a:gd name="T3" fmla="*/ 0 h 342"/>
                  <a:gd name="T4" fmla="*/ 0 w 217"/>
                  <a:gd name="T5" fmla="*/ 0 h 342"/>
                  <a:gd name="T6" fmla="*/ 0 w 217"/>
                  <a:gd name="T7" fmla="*/ 0 h 342"/>
                  <a:gd name="T8" fmla="*/ 0 w 217"/>
                  <a:gd name="T9" fmla="*/ 0 h 342"/>
                  <a:gd name="T10" fmla="*/ 0 w 217"/>
                  <a:gd name="T11" fmla="*/ 0 h 342"/>
                  <a:gd name="T12" fmla="*/ 0 w 217"/>
                  <a:gd name="T13" fmla="*/ 0 h 342"/>
                  <a:gd name="T14" fmla="*/ 0 w 217"/>
                  <a:gd name="T15" fmla="*/ 0 h 342"/>
                  <a:gd name="T16" fmla="*/ 0 w 217"/>
                  <a:gd name="T17" fmla="*/ 0 h 342"/>
                  <a:gd name="T18" fmla="*/ 0 w 217"/>
                  <a:gd name="T19" fmla="*/ 0 h 342"/>
                  <a:gd name="T20" fmla="*/ 0 w 217"/>
                  <a:gd name="T21" fmla="*/ 0 h 342"/>
                  <a:gd name="T22" fmla="*/ 0 w 217"/>
                  <a:gd name="T23" fmla="*/ 0 h 342"/>
                  <a:gd name="T24" fmla="*/ 0 w 217"/>
                  <a:gd name="T25" fmla="*/ 0 h 342"/>
                  <a:gd name="T26" fmla="*/ 0 w 217"/>
                  <a:gd name="T27" fmla="*/ 0 h 342"/>
                  <a:gd name="T28" fmla="*/ 0 w 217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7" h="342">
                    <a:moveTo>
                      <a:pt x="109" y="0"/>
                    </a:moveTo>
                    <a:cubicBezTo>
                      <a:pt x="35" y="1"/>
                      <a:pt x="0" y="52"/>
                      <a:pt x="0" y="96"/>
                    </a:cubicBezTo>
                    <a:lnTo>
                      <a:pt x="0" y="245"/>
                    </a:lnTo>
                    <a:cubicBezTo>
                      <a:pt x="0" y="290"/>
                      <a:pt x="35" y="341"/>
                      <a:pt x="109" y="342"/>
                    </a:cubicBezTo>
                    <a:cubicBezTo>
                      <a:pt x="183" y="341"/>
                      <a:pt x="217" y="290"/>
                      <a:pt x="217" y="245"/>
                    </a:cubicBezTo>
                    <a:lnTo>
                      <a:pt x="217" y="96"/>
                    </a:lnTo>
                    <a:cubicBezTo>
                      <a:pt x="217" y="52"/>
                      <a:pt x="183" y="1"/>
                      <a:pt x="109" y="0"/>
                    </a:cubicBezTo>
                    <a:close/>
                    <a:moveTo>
                      <a:pt x="150" y="240"/>
                    </a:moveTo>
                    <a:lnTo>
                      <a:pt x="150" y="240"/>
                    </a:lnTo>
                    <a:cubicBezTo>
                      <a:pt x="150" y="266"/>
                      <a:pt x="124" y="274"/>
                      <a:pt x="109" y="274"/>
                    </a:cubicBezTo>
                    <a:cubicBezTo>
                      <a:pt x="93" y="274"/>
                      <a:pt x="67" y="266"/>
                      <a:pt x="67" y="240"/>
                    </a:cubicBezTo>
                    <a:lnTo>
                      <a:pt x="67" y="102"/>
                    </a:lnTo>
                    <a:cubicBezTo>
                      <a:pt x="67" y="76"/>
                      <a:pt x="93" y="68"/>
                      <a:pt x="109" y="68"/>
                    </a:cubicBezTo>
                    <a:cubicBezTo>
                      <a:pt x="124" y="68"/>
                      <a:pt x="150" y="76"/>
                      <a:pt x="150" y="102"/>
                    </a:cubicBezTo>
                    <a:lnTo>
                      <a:pt x="150" y="2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93">
                <a:extLst>
                  <a:ext uri="{FF2B5EF4-FFF2-40B4-BE49-F238E27FC236}">
                    <a16:creationId xmlns:a16="http://schemas.microsoft.com/office/drawing/2014/main" id="{4482C379-E4D6-2D48-B5BD-11EF108353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9631" y="4524451"/>
                <a:ext cx="100525" cy="133949"/>
              </a:xfrm>
              <a:custGeom>
                <a:avLst/>
                <a:gdLst>
                  <a:gd name="T0" fmla="*/ 0 w 251"/>
                  <a:gd name="T1" fmla="*/ 0 h 330"/>
                  <a:gd name="T2" fmla="*/ 0 w 251"/>
                  <a:gd name="T3" fmla="*/ 0 h 330"/>
                  <a:gd name="T4" fmla="*/ 0 w 251"/>
                  <a:gd name="T5" fmla="*/ 0 h 330"/>
                  <a:gd name="T6" fmla="*/ 0 w 251"/>
                  <a:gd name="T7" fmla="*/ 0 h 330"/>
                  <a:gd name="T8" fmla="*/ 0 w 251"/>
                  <a:gd name="T9" fmla="*/ 0 h 330"/>
                  <a:gd name="T10" fmla="*/ 0 w 251"/>
                  <a:gd name="T11" fmla="*/ 0 h 330"/>
                  <a:gd name="T12" fmla="*/ 0 w 251"/>
                  <a:gd name="T13" fmla="*/ 0 h 330"/>
                  <a:gd name="T14" fmla="*/ 0 w 251"/>
                  <a:gd name="T15" fmla="*/ 0 h 330"/>
                  <a:gd name="T16" fmla="*/ 0 w 251"/>
                  <a:gd name="T17" fmla="*/ 0 h 330"/>
                  <a:gd name="T18" fmla="*/ 0 w 251"/>
                  <a:gd name="T19" fmla="*/ 0 h 330"/>
                  <a:gd name="T20" fmla="*/ 0 w 251"/>
                  <a:gd name="T21" fmla="*/ 0 h 330"/>
                  <a:gd name="T22" fmla="*/ 0 w 251"/>
                  <a:gd name="T23" fmla="*/ 0 h 330"/>
                  <a:gd name="T24" fmla="*/ 0 w 251"/>
                  <a:gd name="T25" fmla="*/ 0 h 330"/>
                  <a:gd name="T26" fmla="*/ 0 w 251"/>
                  <a:gd name="T27" fmla="*/ 0 h 3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1" h="330">
                    <a:moveTo>
                      <a:pt x="86" y="0"/>
                    </a:moveTo>
                    <a:lnTo>
                      <a:pt x="0" y="330"/>
                    </a:lnTo>
                    <a:lnTo>
                      <a:pt x="67" y="330"/>
                    </a:lnTo>
                    <a:lnTo>
                      <a:pt x="82" y="271"/>
                    </a:lnTo>
                    <a:lnTo>
                      <a:pt x="169" y="271"/>
                    </a:lnTo>
                    <a:lnTo>
                      <a:pt x="184" y="330"/>
                    </a:lnTo>
                    <a:lnTo>
                      <a:pt x="251" y="330"/>
                    </a:lnTo>
                    <a:lnTo>
                      <a:pt x="164" y="0"/>
                    </a:lnTo>
                    <a:lnTo>
                      <a:pt x="86" y="0"/>
                    </a:lnTo>
                    <a:close/>
                    <a:moveTo>
                      <a:pt x="99" y="207"/>
                    </a:moveTo>
                    <a:lnTo>
                      <a:pt x="99" y="207"/>
                    </a:lnTo>
                    <a:lnTo>
                      <a:pt x="126" y="103"/>
                    </a:lnTo>
                    <a:lnTo>
                      <a:pt x="153" y="207"/>
                    </a:lnTo>
                    <a:lnTo>
                      <a:pt x="99" y="2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4">
                <a:extLst>
                  <a:ext uri="{FF2B5EF4-FFF2-40B4-BE49-F238E27FC236}">
                    <a16:creationId xmlns:a16="http://schemas.microsoft.com/office/drawing/2014/main" id="{86E9930F-800D-A040-8765-5FF6BB157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218" y="4524451"/>
                <a:ext cx="100525" cy="133949"/>
              </a:xfrm>
              <a:custGeom>
                <a:avLst/>
                <a:gdLst>
                  <a:gd name="T0" fmla="*/ 0 w 249"/>
                  <a:gd name="T1" fmla="*/ 0 h 330"/>
                  <a:gd name="T2" fmla="*/ 0 w 249"/>
                  <a:gd name="T3" fmla="*/ 0 h 330"/>
                  <a:gd name="T4" fmla="*/ 0 w 249"/>
                  <a:gd name="T5" fmla="*/ 0 h 330"/>
                  <a:gd name="T6" fmla="*/ 0 w 249"/>
                  <a:gd name="T7" fmla="*/ 0 h 330"/>
                  <a:gd name="T8" fmla="*/ 0 w 249"/>
                  <a:gd name="T9" fmla="*/ 0 h 330"/>
                  <a:gd name="T10" fmla="*/ 0 w 249"/>
                  <a:gd name="T11" fmla="*/ 0 h 330"/>
                  <a:gd name="T12" fmla="*/ 0 w 249"/>
                  <a:gd name="T13" fmla="*/ 0 h 330"/>
                  <a:gd name="T14" fmla="*/ 0 w 249"/>
                  <a:gd name="T15" fmla="*/ 0 h 330"/>
                  <a:gd name="T16" fmla="*/ 0 w 249"/>
                  <a:gd name="T17" fmla="*/ 0 h 330"/>
                  <a:gd name="T18" fmla="*/ 0 w 249"/>
                  <a:gd name="T19" fmla="*/ 0 h 330"/>
                  <a:gd name="T20" fmla="*/ 0 w 249"/>
                  <a:gd name="T21" fmla="*/ 0 h 330"/>
                  <a:gd name="T22" fmla="*/ 0 w 249"/>
                  <a:gd name="T23" fmla="*/ 0 h 330"/>
                  <a:gd name="T24" fmla="*/ 0 w 249"/>
                  <a:gd name="T25" fmla="*/ 0 h 3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9" h="330">
                    <a:moveTo>
                      <a:pt x="248" y="0"/>
                    </a:moveTo>
                    <a:lnTo>
                      <a:pt x="171" y="0"/>
                    </a:lnTo>
                    <a:lnTo>
                      <a:pt x="125" y="96"/>
                    </a:lnTo>
                    <a:lnTo>
                      <a:pt x="78" y="0"/>
                    </a:lnTo>
                    <a:lnTo>
                      <a:pt x="1" y="0"/>
                    </a:lnTo>
                    <a:lnTo>
                      <a:pt x="86" y="165"/>
                    </a:lnTo>
                    <a:lnTo>
                      <a:pt x="0" y="330"/>
                    </a:lnTo>
                    <a:lnTo>
                      <a:pt x="78" y="330"/>
                    </a:lnTo>
                    <a:lnTo>
                      <a:pt x="125" y="234"/>
                    </a:lnTo>
                    <a:lnTo>
                      <a:pt x="171" y="330"/>
                    </a:lnTo>
                    <a:lnTo>
                      <a:pt x="249" y="330"/>
                    </a:lnTo>
                    <a:lnTo>
                      <a:pt x="163" y="165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95">
                <a:extLst>
                  <a:ext uri="{FF2B5EF4-FFF2-40B4-BE49-F238E27FC236}">
                    <a16:creationId xmlns:a16="http://schemas.microsoft.com/office/drawing/2014/main" id="{F3321455-EE8E-124F-9C09-28E7D90FF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0737" y="4524451"/>
                <a:ext cx="104052" cy="133949"/>
              </a:xfrm>
              <a:custGeom>
                <a:avLst/>
                <a:gdLst>
                  <a:gd name="T0" fmla="*/ 0 w 257"/>
                  <a:gd name="T1" fmla="*/ 0 h 330"/>
                  <a:gd name="T2" fmla="*/ 0 w 257"/>
                  <a:gd name="T3" fmla="*/ 0 h 330"/>
                  <a:gd name="T4" fmla="*/ 0 w 257"/>
                  <a:gd name="T5" fmla="*/ 0 h 330"/>
                  <a:gd name="T6" fmla="*/ 0 w 257"/>
                  <a:gd name="T7" fmla="*/ 0 h 330"/>
                  <a:gd name="T8" fmla="*/ 0 w 257"/>
                  <a:gd name="T9" fmla="*/ 0 h 330"/>
                  <a:gd name="T10" fmla="*/ 0 w 257"/>
                  <a:gd name="T11" fmla="*/ 0 h 330"/>
                  <a:gd name="T12" fmla="*/ 0 w 257"/>
                  <a:gd name="T13" fmla="*/ 0 h 330"/>
                  <a:gd name="T14" fmla="*/ 0 w 257"/>
                  <a:gd name="T15" fmla="*/ 0 h 330"/>
                  <a:gd name="T16" fmla="*/ 0 w 257"/>
                  <a:gd name="T17" fmla="*/ 0 h 330"/>
                  <a:gd name="T18" fmla="*/ 0 w 257"/>
                  <a:gd name="T19" fmla="*/ 0 h 330"/>
                  <a:gd name="T20" fmla="*/ 0 w 257"/>
                  <a:gd name="T21" fmla="*/ 0 h 330"/>
                  <a:gd name="T22" fmla="*/ 0 w 257"/>
                  <a:gd name="T23" fmla="*/ 0 h 330"/>
                  <a:gd name="T24" fmla="*/ 0 w 257"/>
                  <a:gd name="T25" fmla="*/ 0 h 330"/>
                  <a:gd name="T26" fmla="*/ 0 w 257"/>
                  <a:gd name="T27" fmla="*/ 0 h 3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330">
                    <a:moveTo>
                      <a:pt x="128" y="127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330"/>
                    </a:lnTo>
                    <a:lnTo>
                      <a:pt x="66" y="330"/>
                    </a:lnTo>
                    <a:lnTo>
                      <a:pt x="66" y="142"/>
                    </a:lnTo>
                    <a:lnTo>
                      <a:pt x="108" y="230"/>
                    </a:lnTo>
                    <a:lnTo>
                      <a:pt x="149" y="230"/>
                    </a:lnTo>
                    <a:lnTo>
                      <a:pt x="191" y="143"/>
                    </a:lnTo>
                    <a:lnTo>
                      <a:pt x="191" y="330"/>
                    </a:lnTo>
                    <a:lnTo>
                      <a:pt x="257" y="330"/>
                    </a:lnTo>
                    <a:lnTo>
                      <a:pt x="257" y="0"/>
                    </a:lnTo>
                    <a:lnTo>
                      <a:pt x="187" y="0"/>
                    </a:lnTo>
                    <a:lnTo>
                      <a:pt x="128" y="1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50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1840461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2388458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</p:spTree>
    <p:extLst>
      <p:ext uri="{BB962C8B-B14F-4D97-AF65-F5344CB8AC3E}">
        <p14:creationId xmlns:p14="http://schemas.microsoft.com/office/powerpoint/2010/main" val="29638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Green BG">
    <p:bg>
      <p:bgPr>
        <a:solidFill>
          <a:srgbClr val="61A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04BEBA-0267-6D48-9FE2-EF3E33C9CBF8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1188" y="2427734"/>
            <a:ext cx="7989887" cy="276999"/>
          </a:xfrm>
        </p:spPr>
        <p:txBody>
          <a:bodyPr>
            <a:sp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11187" y="2017324"/>
            <a:ext cx="7989887" cy="402775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01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1188" y="2427734"/>
            <a:ext cx="7989887" cy="276999"/>
          </a:xfrm>
        </p:spPr>
        <p:txBody>
          <a:bodyPr>
            <a:sp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11187" y="2017324"/>
            <a:ext cx="7989887" cy="402775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84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5042914" cy="7063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99071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>
                <a:solidFill>
                  <a:srgbClr val="FFFFFF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500335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978080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6ED8B9-F590-B740-AAAE-4CE31CB50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512763"/>
            <a:ext cx="17573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1650" y="1698625"/>
            <a:ext cx="8087714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70" r:id="rId5"/>
    <p:sldLayoutId id="2147484971" r:id="rId6"/>
    <p:sldLayoutId id="2147484968" r:id="rId7"/>
    <p:sldLayoutId id="2147484969" r:id="rId8"/>
    <p:sldLayoutId id="2147484972" r:id="rId9"/>
    <p:sldLayoutId id="2147485005" r:id="rId10"/>
    <p:sldLayoutId id="2147484973" r:id="rId11"/>
    <p:sldLayoutId id="2147484974" r:id="rId12"/>
    <p:sldLayoutId id="2147484975" r:id="rId13"/>
    <p:sldLayoutId id="2147484976" r:id="rId14"/>
    <p:sldLayoutId id="2147484977" r:id="rId15"/>
    <p:sldLayoutId id="2147484978" r:id="rId16"/>
    <p:sldLayoutId id="2147484979" r:id="rId17"/>
    <p:sldLayoutId id="2147484980" r:id="rId18"/>
    <p:sldLayoutId id="2147484982" r:id="rId19"/>
    <p:sldLayoutId id="2147484990" r:id="rId20"/>
    <p:sldLayoutId id="2147484991" r:id="rId21"/>
    <p:sldLayoutId id="2147484992" r:id="rId22"/>
    <p:sldLayoutId id="2147484993" r:id="rId23"/>
    <p:sldLayoutId id="2147484981" r:id="rId24"/>
    <p:sldLayoutId id="2147484996" r:id="rId25"/>
    <p:sldLayoutId id="2147484997" r:id="rId26"/>
    <p:sldLayoutId id="2147484998" r:id="rId27"/>
    <p:sldLayoutId id="2147484999" r:id="rId28"/>
    <p:sldLayoutId id="2147485000" r:id="rId29"/>
    <p:sldLayoutId id="2147485001" r:id="rId30"/>
    <p:sldLayoutId id="2147485002" r:id="rId31"/>
    <p:sldLayoutId id="2147485003" r:id="rId32"/>
    <p:sldLayoutId id="2147484983" r:id="rId33"/>
    <p:sldLayoutId id="2147484984" r:id="rId34"/>
    <p:sldLayoutId id="2147484985" r:id="rId35"/>
    <p:sldLayoutId id="2147484986" r:id="rId36"/>
    <p:sldLayoutId id="2147484987" r:id="rId37"/>
    <p:sldLayoutId id="2147484988" r:id="rId38"/>
    <p:sldLayoutId id="2147484989" r:id="rId39"/>
    <p:sldLayoutId id="2147485004" r:id="rId40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15900" indent="-215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5000"/>
        <a:buFont typeface="Andale Mono" charset="0"/>
        <a:buChar char="●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49263" indent="-215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 Black" charset="0"/>
        <a:buChar char="−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111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Lucida Grande" charset="0"/>
        <a:buChar char="◼"/>
        <a:defRPr sz="1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55650" indent="-1428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98525" indent="-1428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 userDrawn="1">
          <p15:clr>
            <a:srgbClr val="F26B43"/>
          </p15:clr>
        </p15:guide>
        <p15:guide id="2" pos="5375" userDrawn="1">
          <p15:clr>
            <a:srgbClr val="F26B43"/>
          </p15:clr>
        </p15:guide>
        <p15:guide id="3" orient="horz" pos="3026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327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orient="horz" pos="1575" userDrawn="1">
          <p15:clr>
            <a:srgbClr val="F26B43"/>
          </p15:clr>
        </p15:guide>
        <p15:guide id="8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0.xml"/><Relationship Id="rId1" Type="http://schemas.openxmlformats.org/officeDocument/2006/relationships/video" Target="https://www.youtube.com/embed/EJH054VFIQ4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8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A367-B4E3-DE4C-BA6C-2F4BC7A6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93" y="421147"/>
            <a:ext cx="8065235" cy="1326105"/>
          </a:xfrm>
        </p:spPr>
        <p:txBody>
          <a:bodyPr/>
          <a:lstStyle/>
          <a:p>
            <a:r>
              <a:rPr lang="en-GB" dirty="0">
                <a:latin typeface="Roboto" panose="020B0604020202020204" charset="0"/>
                <a:ea typeface="Roboto" panose="020B0604020202020204" charset="0"/>
              </a:rPr>
              <a:t>THE HUMAN IMPACT OF CLIMATE CHANGE</a:t>
            </a:r>
            <a:endParaRPr lang="en-US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82424E-6150-4760-8813-EF76D5BB84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900" y="1814513"/>
            <a:ext cx="8004175" cy="430887"/>
          </a:xfrm>
        </p:spPr>
        <p:txBody>
          <a:bodyPr/>
          <a:lstStyle/>
          <a:p>
            <a:r>
              <a:rPr lang="en-GB" sz="2800" dirty="0">
                <a:latin typeface="Roboto" panose="020B0604020202020204" charset="0"/>
                <a:ea typeface="Roboto" panose="020B0604020202020204" charset="0"/>
              </a:rPr>
              <a:t>A teaching resource for ages 9</a:t>
            </a:r>
            <a:r>
              <a:rPr lang="en-GB" dirty="0"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GB" sz="2800" dirty="0">
                <a:latin typeface="Roboto" panose="020B0604020202020204" charset="0"/>
                <a:ea typeface="Roboto" panose="020B0604020202020204" charset="0"/>
              </a:rPr>
              <a:t>11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5184779-782F-4D69-B332-E16FC8223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505" y="3218390"/>
            <a:ext cx="32146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F44665-DFF6-4BBD-B9BC-8A4E0E6D39D4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887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7D7FBD-0FD3-4B3E-B959-DDCB973DBB81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person in a boat on the water&#10;&#10;Description automatically generated">
            <a:extLst>
              <a:ext uri="{FF2B5EF4-FFF2-40B4-BE49-F238E27FC236}">
                <a16:creationId xmlns:a16="http://schemas.microsoft.com/office/drawing/2014/main" id="{1C52AB9B-346E-5769-912A-B01C81D86D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0"/>
            <a:ext cx="9161424" cy="61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D464FFA-3DDC-45EC-A9D5-AEC29D5E1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232"/>
            <a:ext cx="9144000" cy="46554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7B3348-C515-41D9-9E4F-5F1ACC5A0709}"/>
              </a:ext>
            </a:extLst>
          </p:cNvPr>
          <p:cNvGrpSpPr/>
          <p:nvPr/>
        </p:nvGrpSpPr>
        <p:grpSpPr>
          <a:xfrm>
            <a:off x="7682998" y="1801165"/>
            <a:ext cx="1008611" cy="1005502"/>
            <a:chOff x="7901939" y="2136016"/>
            <a:chExt cx="1008611" cy="100550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B7469E9-76D7-4F86-80C5-93B7D91451BD}"/>
                </a:ext>
              </a:extLst>
            </p:cNvPr>
            <p:cNvCxnSpPr>
              <a:cxnSpLocks/>
            </p:cNvCxnSpPr>
            <p:nvPr/>
          </p:nvCxnSpPr>
          <p:spPr>
            <a:xfrm>
              <a:off x="8406245" y="2459182"/>
              <a:ext cx="370610" cy="6823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053D40-C440-4889-811A-9020E4754DFE}"/>
                </a:ext>
              </a:extLst>
            </p:cNvPr>
            <p:cNvSpPr txBox="1"/>
            <p:nvPr/>
          </p:nvSpPr>
          <p:spPr>
            <a:xfrm>
              <a:off x="7901939" y="2136016"/>
              <a:ext cx="1008611" cy="646331"/>
            </a:xfrm>
            <a:prstGeom prst="rect">
              <a:avLst/>
            </a:prstGeom>
            <a:solidFill>
              <a:srgbClr val="61A534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Solomon Islands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E80BBE9-3BC1-4F73-AA01-CAA99C8CB519}"/>
              </a:ext>
            </a:extLst>
          </p:cNvPr>
          <p:cNvSpPr txBox="1"/>
          <p:nvPr/>
        </p:nvSpPr>
        <p:spPr>
          <a:xfrm>
            <a:off x="2736975" y="122817"/>
            <a:ext cx="3670049" cy="523220"/>
          </a:xfrm>
          <a:prstGeom prst="rect">
            <a:avLst/>
          </a:prstGeom>
          <a:solidFill>
            <a:srgbClr val="61A5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Where in the world?</a:t>
            </a:r>
          </a:p>
        </p:txBody>
      </p:sp>
    </p:spTree>
    <p:extLst>
      <p:ext uri="{BB962C8B-B14F-4D97-AF65-F5344CB8AC3E}">
        <p14:creationId xmlns:p14="http://schemas.microsoft.com/office/powerpoint/2010/main" val="323796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0667BD-CD3A-4BB5-9D61-770F6E562650}"/>
              </a:ext>
            </a:extLst>
          </p:cNvPr>
          <p:cNvSpPr txBox="1">
            <a:spLocks/>
          </p:cNvSpPr>
          <p:nvPr/>
        </p:nvSpPr>
        <p:spPr>
          <a:xfrm>
            <a:off x="406580" y="305639"/>
            <a:ext cx="7835900" cy="144921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630235"/>
                </a:solidFill>
              </a:rPr>
              <a:t>Spotlight on the Solomon Islands</a:t>
            </a:r>
            <a:endParaRPr lang="en-US" sz="3600" dirty="0">
              <a:solidFill>
                <a:srgbClr val="63023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6F5709-4ED1-42D1-BA5F-D832DE61F0A0}"/>
              </a:ext>
            </a:extLst>
          </p:cNvPr>
          <p:cNvSpPr/>
          <p:nvPr/>
        </p:nvSpPr>
        <p:spPr>
          <a:xfrm>
            <a:off x="654050" y="1134106"/>
            <a:ext cx="7835900" cy="3201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200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Solomon Islands is an archipelago of islands in the South Pacific Ocean.</a:t>
            </a:r>
            <a:r>
              <a:rPr lang="en-GB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Climate change is affecting the lives of people here.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Land is disappearing because of rising sea levels.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Extreme weather events, such as cyclones and droughts, are happening more often. These can destroy crops making it difficult for people to grow or buy food.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Increasing sea temperatures are affecting fish and other marine life. Many people here depend on fishing to make a living.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C6820C7-11E3-43D5-9825-46B30E5EFF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5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0667BD-CD3A-4BB5-9D61-770F6E562650}"/>
              </a:ext>
            </a:extLst>
          </p:cNvPr>
          <p:cNvSpPr txBox="1">
            <a:spLocks/>
          </p:cNvSpPr>
          <p:nvPr/>
        </p:nvSpPr>
        <p:spPr>
          <a:xfrm>
            <a:off x="1181100" y="305639"/>
            <a:ext cx="6442259" cy="144921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630235"/>
                </a:solidFill>
              </a:rPr>
              <a:t>Climate change stories</a:t>
            </a:r>
            <a:endParaRPr lang="en-US" sz="3600" dirty="0">
              <a:solidFill>
                <a:srgbClr val="630235"/>
              </a:solidFill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144D3C3-D2C0-4C6A-B2E4-08C2A3F26CB4}"/>
              </a:ext>
            </a:extLst>
          </p:cNvPr>
          <p:cNvSpPr/>
          <p:nvPr/>
        </p:nvSpPr>
        <p:spPr>
          <a:xfrm>
            <a:off x="1304362" y="2751311"/>
            <a:ext cx="4182038" cy="1832703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How is climate change affecting your life and that of people around you?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F054C0F-EECC-4A14-B392-8C37DCD7746D}"/>
              </a:ext>
            </a:extLst>
          </p:cNvPr>
          <p:cNvSpPr/>
          <p:nvPr/>
        </p:nvSpPr>
        <p:spPr>
          <a:xfrm>
            <a:off x="1520641" y="1309901"/>
            <a:ext cx="2420332" cy="1261849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Where do you live?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5826469-0586-49AB-94FD-BB3A3B95D87B}"/>
              </a:ext>
            </a:extLst>
          </p:cNvPr>
          <p:cNvSpPr/>
          <p:nvPr/>
        </p:nvSpPr>
        <p:spPr>
          <a:xfrm>
            <a:off x="4571099" y="1130341"/>
            <a:ext cx="3243973" cy="1261849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What do you do for a living?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DF1F58D-ACA9-4EF7-A541-D2B9728A6681}"/>
              </a:ext>
            </a:extLst>
          </p:cNvPr>
          <p:cNvSpPr/>
          <p:nvPr/>
        </p:nvSpPr>
        <p:spPr>
          <a:xfrm>
            <a:off x="5870668" y="2751311"/>
            <a:ext cx="2469768" cy="1325414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How does this make you feel?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F4ED1388-82FE-42B3-90E9-BB4688804F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5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0667BD-CD3A-4BB5-9D61-770F6E562650}"/>
              </a:ext>
            </a:extLst>
          </p:cNvPr>
          <p:cNvSpPr txBox="1">
            <a:spLocks/>
          </p:cNvSpPr>
          <p:nvPr/>
        </p:nvSpPr>
        <p:spPr>
          <a:xfrm>
            <a:off x="1181100" y="305639"/>
            <a:ext cx="6442259" cy="144921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630235"/>
                </a:solidFill>
              </a:rPr>
              <a:t>Climate change stories</a:t>
            </a:r>
            <a:endParaRPr lang="en-US" sz="3600" dirty="0">
              <a:solidFill>
                <a:srgbClr val="630235"/>
              </a:solidFill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144D3C3-D2C0-4C6A-B2E4-08C2A3F26CB4}"/>
              </a:ext>
            </a:extLst>
          </p:cNvPr>
          <p:cNvSpPr/>
          <p:nvPr/>
        </p:nvSpPr>
        <p:spPr>
          <a:xfrm>
            <a:off x="737228" y="2742925"/>
            <a:ext cx="3834771" cy="1852247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What else do you think needs to be done to tackle climate change?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F054C0F-EECC-4A14-B392-8C37DCD7746D}"/>
              </a:ext>
            </a:extLst>
          </p:cNvPr>
          <p:cNvSpPr/>
          <p:nvPr/>
        </p:nvSpPr>
        <p:spPr>
          <a:xfrm>
            <a:off x="2961894" y="1092148"/>
            <a:ext cx="3220212" cy="1325414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How are you taking climate action?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DF1F58D-ACA9-4EF7-A541-D2B9728A6681}"/>
              </a:ext>
            </a:extLst>
          </p:cNvPr>
          <p:cNvSpPr/>
          <p:nvPr/>
        </p:nvSpPr>
        <p:spPr>
          <a:xfrm>
            <a:off x="5053804" y="2609523"/>
            <a:ext cx="2712500" cy="1558246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Who do you think should take action?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1D13A506-0682-493C-914C-957F14957B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0667BD-CD3A-4BB5-9D61-770F6E562650}"/>
              </a:ext>
            </a:extLst>
          </p:cNvPr>
          <p:cNvSpPr txBox="1">
            <a:spLocks/>
          </p:cNvSpPr>
          <p:nvPr/>
        </p:nvSpPr>
        <p:spPr>
          <a:xfrm>
            <a:off x="791718" y="275864"/>
            <a:ext cx="7560564" cy="68275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3200" dirty="0">
                <a:solidFill>
                  <a:srgbClr val="630235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Types of climate action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3DC2A2-B2D8-4949-BC3B-C0E46D0A2700}"/>
              </a:ext>
            </a:extLst>
          </p:cNvPr>
          <p:cNvSpPr/>
          <p:nvPr/>
        </p:nvSpPr>
        <p:spPr>
          <a:xfrm>
            <a:off x="377952" y="1043960"/>
            <a:ext cx="7974330" cy="3761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rgbClr val="630235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Adapting to climate change: </a:t>
            </a:r>
            <a:r>
              <a:rPr lang="en-GB" sz="200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Doing things differently to reduce the effects of climate change on people, plants, animals and natural systems.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rgbClr val="630235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Raising awareness: </a:t>
            </a:r>
            <a:r>
              <a:rPr lang="en-GB" sz="200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Sharing learning about climate change and how people can take action.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rgbClr val="630235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Reducing carbon emissions:</a:t>
            </a:r>
            <a:r>
              <a:rPr lang="en-GB" sz="2400" dirty="0">
                <a:solidFill>
                  <a:srgbClr val="630235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Making lifestyle or other changes to reduce our carbon footprints.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rgbClr val="630235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Campaigning: </a:t>
            </a:r>
            <a:r>
              <a:rPr lang="en-GB" sz="200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Asking people in power to do more to reduce carbon emissions and support people to adapt to climate change.</a:t>
            </a:r>
            <a:endParaRPr lang="en-GB" sz="2000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E034D088-40D6-4F03-8DF9-1CE4EFD3AE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1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5632CD-B4CA-4D63-8C1E-CE0BC7731C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08" y="0"/>
            <a:ext cx="7275384" cy="5143500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BFCA62E8-D752-4609-88DE-F8A93DF10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5632CD-B4CA-4D63-8C1E-CE0BC7731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331" y="1823105"/>
            <a:ext cx="5196595" cy="261707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E7F5C7-8EAA-4C1E-8D70-52DB854E91B6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1164774" y="965621"/>
            <a:ext cx="2677878" cy="12115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3BEC1C-AF35-4650-8734-31DF1B62AAEF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2889462" y="1627340"/>
            <a:ext cx="3219260" cy="5789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52F163-E562-49C5-85D7-FAA08624F47A}"/>
              </a:ext>
            </a:extLst>
          </p:cNvPr>
          <p:cNvCxnSpPr>
            <a:cxnSpLocks/>
          </p:cNvCxnSpPr>
          <p:nvPr/>
        </p:nvCxnSpPr>
        <p:spPr>
          <a:xfrm flipH="1">
            <a:off x="2075782" y="1253014"/>
            <a:ext cx="1766871" cy="8263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2BE8F50F-24D7-4159-9C74-E27700D83B00}"/>
              </a:ext>
            </a:extLst>
          </p:cNvPr>
          <p:cNvSpPr/>
          <p:nvPr/>
        </p:nvSpPr>
        <p:spPr>
          <a:xfrm>
            <a:off x="6036130" y="2440400"/>
            <a:ext cx="2819400" cy="1382486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B0604020202020204" charset="0"/>
                <a:ea typeface="Roboto" panose="020B0604020202020204" charset="0"/>
              </a:rPr>
              <a:t>What other SDGs could this statement link to?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8DDEE-BE50-4DE1-884A-C1EF01B58776}"/>
              </a:ext>
            </a:extLst>
          </p:cNvPr>
          <p:cNvSpPr txBox="1"/>
          <p:nvPr/>
        </p:nvSpPr>
        <p:spPr>
          <a:xfrm>
            <a:off x="3842652" y="303901"/>
            <a:ext cx="4532140" cy="1323439"/>
          </a:xfrm>
          <a:prstGeom prst="rect">
            <a:avLst/>
          </a:prstGeom>
          <a:solidFill>
            <a:schemeClr val="bg1"/>
          </a:solidFill>
          <a:ln w="57150">
            <a:solidFill>
              <a:srgbClr val="44841A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B0604020202020204" charset="0"/>
                <a:ea typeface="Roboto" panose="020B0604020202020204" charset="0"/>
              </a:rPr>
              <a:t>Unpredictable rainfall caused by climate change is making it difficult for many people to grow food to feed their families.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57704AA-FB2F-4E19-853F-A5674ABA23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3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1B73F33-BCD8-49DD-9EE4-61A4354665D5}"/>
              </a:ext>
            </a:extLst>
          </p:cNvPr>
          <p:cNvSpPr/>
          <p:nvPr/>
        </p:nvSpPr>
        <p:spPr>
          <a:xfrm>
            <a:off x="1382488" y="337457"/>
            <a:ext cx="4691742" cy="1906090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How is climate change making it difficult to achieve the SDGs?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F62FB6A-373A-4400-B90A-F8CBACD4A5A5}"/>
              </a:ext>
            </a:extLst>
          </p:cNvPr>
          <p:cNvSpPr/>
          <p:nvPr/>
        </p:nvSpPr>
        <p:spPr>
          <a:xfrm>
            <a:off x="3820888" y="2458357"/>
            <a:ext cx="4691742" cy="1906090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How will achieving the SDGs help to tackle climate change?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1193535F-354A-4FF9-AADC-C152EBC4A1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ABFAED-5242-49AD-BB9D-2107674F277D}"/>
              </a:ext>
            </a:extLst>
          </p:cNvPr>
          <p:cNvSpPr txBox="1"/>
          <p:nvPr/>
        </p:nvSpPr>
        <p:spPr>
          <a:xfrm>
            <a:off x="3127585" y="2025447"/>
            <a:ext cx="2888830" cy="1092607"/>
          </a:xfrm>
          <a:prstGeom prst="rect">
            <a:avLst/>
          </a:prstGeom>
          <a:solidFill>
            <a:srgbClr val="44841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600" b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Climate change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GB" sz="600" b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8F56FD-1882-4196-A1A6-F547A50F9196}"/>
              </a:ext>
            </a:extLst>
          </p:cNvPr>
          <p:cNvCxnSpPr>
            <a:cxnSpLocks/>
          </p:cNvCxnSpPr>
          <p:nvPr/>
        </p:nvCxnSpPr>
        <p:spPr>
          <a:xfrm flipH="1">
            <a:off x="4571999" y="3243537"/>
            <a:ext cx="2" cy="1100170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8DFFA7-C778-48C8-835D-CD3D4D65BD3E}"/>
              </a:ext>
            </a:extLst>
          </p:cNvPr>
          <p:cNvCxnSpPr>
            <a:cxnSpLocks/>
          </p:cNvCxnSpPr>
          <p:nvPr/>
        </p:nvCxnSpPr>
        <p:spPr>
          <a:xfrm flipV="1">
            <a:off x="4572000" y="882662"/>
            <a:ext cx="0" cy="942652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D85E1CF-9BF8-4FF7-9C7C-93A61CB0CED7}"/>
              </a:ext>
            </a:extLst>
          </p:cNvPr>
          <p:cNvSpPr txBox="1"/>
          <p:nvPr/>
        </p:nvSpPr>
        <p:spPr>
          <a:xfrm>
            <a:off x="5549899" y="382802"/>
            <a:ext cx="321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630235"/>
                </a:solidFill>
                <a:latin typeface="+mn-lt"/>
              </a:rPr>
              <a:t>Making it more difficult for people to grow food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695EDA-C5AF-4BEB-9D09-0BF501D96A20}"/>
              </a:ext>
            </a:extLst>
          </p:cNvPr>
          <p:cNvCxnSpPr>
            <a:cxnSpLocks/>
          </p:cNvCxnSpPr>
          <p:nvPr/>
        </p:nvCxnSpPr>
        <p:spPr>
          <a:xfrm flipH="1">
            <a:off x="2556563" y="3243537"/>
            <a:ext cx="850902" cy="953475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BE4918-5FC7-4F1B-BDAA-8EB7C0EF3077}"/>
              </a:ext>
            </a:extLst>
          </p:cNvPr>
          <p:cNvCxnSpPr>
            <a:cxnSpLocks/>
          </p:cNvCxnSpPr>
          <p:nvPr/>
        </p:nvCxnSpPr>
        <p:spPr>
          <a:xfrm>
            <a:off x="5729638" y="3243537"/>
            <a:ext cx="812802" cy="882392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8EF0F1-28FE-4998-8B79-915B85B1C36D}"/>
              </a:ext>
            </a:extLst>
          </p:cNvPr>
          <p:cNvCxnSpPr>
            <a:cxnSpLocks/>
          </p:cNvCxnSpPr>
          <p:nvPr/>
        </p:nvCxnSpPr>
        <p:spPr>
          <a:xfrm flipV="1">
            <a:off x="5729638" y="1132873"/>
            <a:ext cx="892173" cy="780307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E37509-510D-47CF-A50F-DF184908DA73}"/>
              </a:ext>
            </a:extLst>
          </p:cNvPr>
          <p:cNvCxnSpPr>
            <a:cxnSpLocks/>
          </p:cNvCxnSpPr>
          <p:nvPr/>
        </p:nvCxnSpPr>
        <p:spPr>
          <a:xfrm>
            <a:off x="6269937" y="2571750"/>
            <a:ext cx="1257298" cy="0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56CA1D-7D81-4D58-A3E5-AE387E228FF3}"/>
              </a:ext>
            </a:extLst>
          </p:cNvPr>
          <p:cNvCxnSpPr>
            <a:cxnSpLocks/>
          </p:cNvCxnSpPr>
          <p:nvPr/>
        </p:nvCxnSpPr>
        <p:spPr>
          <a:xfrm flipH="1">
            <a:off x="1638300" y="2571750"/>
            <a:ext cx="1197188" cy="0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F79A771-C941-4AE3-977C-6186D53D094B}"/>
              </a:ext>
            </a:extLst>
          </p:cNvPr>
          <p:cNvCxnSpPr>
            <a:cxnSpLocks/>
          </p:cNvCxnSpPr>
          <p:nvPr/>
        </p:nvCxnSpPr>
        <p:spPr>
          <a:xfrm flipH="1" flipV="1">
            <a:off x="2556563" y="1043987"/>
            <a:ext cx="768354" cy="841750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7E449E24-2946-4A98-BFF6-03C692D721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0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&quot;Let's take action now!&quot; - a rallying cry from young climate activists Jessy and Isaac | Oxfam GB">
            <a:hlinkClick r:id="" action="ppaction://media"/>
            <a:extLst>
              <a:ext uri="{FF2B5EF4-FFF2-40B4-BE49-F238E27FC236}">
                <a16:creationId xmlns:a16="http://schemas.microsoft.com/office/drawing/2014/main" id="{AC4A1454-0B7F-4D43-B302-5CF5039511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1424" y="1301398"/>
            <a:ext cx="5941153" cy="335675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F0667BD-CD3A-4BB5-9D61-770F6E562650}"/>
              </a:ext>
            </a:extLst>
          </p:cNvPr>
          <p:cNvSpPr txBox="1">
            <a:spLocks/>
          </p:cNvSpPr>
          <p:nvPr/>
        </p:nvSpPr>
        <p:spPr>
          <a:xfrm>
            <a:off x="1099128" y="222515"/>
            <a:ext cx="6945745" cy="144921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sz="2800" dirty="0">
                <a:solidFill>
                  <a:srgbClr val="630235"/>
                </a:solidFill>
              </a:rPr>
              <a:t>How is climate change affecting the lives of Jessy and Isaac in Malawi?</a:t>
            </a:r>
            <a:endParaRPr lang="en-US" sz="2800" dirty="0">
              <a:solidFill>
                <a:srgbClr val="630235"/>
              </a:solidFill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A8FE5A2C-993F-44EB-AACE-D9441485C3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0667BD-CD3A-4BB5-9D61-770F6E562650}"/>
              </a:ext>
            </a:extLst>
          </p:cNvPr>
          <p:cNvSpPr txBox="1">
            <a:spLocks/>
          </p:cNvSpPr>
          <p:nvPr/>
        </p:nvSpPr>
        <p:spPr>
          <a:xfrm>
            <a:off x="1181100" y="305639"/>
            <a:ext cx="6442259" cy="144921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630235"/>
                </a:solidFill>
              </a:rPr>
              <a:t>Climate change impacts</a:t>
            </a:r>
            <a:endParaRPr lang="en-US" sz="3600" dirty="0">
              <a:solidFill>
                <a:srgbClr val="630235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109536-73EC-4DDD-9AA4-0A78E67BCBDC}"/>
              </a:ext>
            </a:extLst>
          </p:cNvPr>
          <p:cNvGrpSpPr/>
          <p:nvPr/>
        </p:nvGrpSpPr>
        <p:grpSpPr>
          <a:xfrm>
            <a:off x="450574" y="1190170"/>
            <a:ext cx="8242852" cy="2763160"/>
            <a:chOff x="437322" y="1099930"/>
            <a:chExt cx="8242852" cy="2763160"/>
          </a:xfrm>
          <a:solidFill>
            <a:srgbClr val="44841A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735875E-5D4E-40F6-90C7-C793F7B89D61}"/>
                </a:ext>
              </a:extLst>
            </p:cNvPr>
            <p:cNvSpPr/>
            <p:nvPr/>
          </p:nvSpPr>
          <p:spPr>
            <a:xfrm>
              <a:off x="437322" y="1099930"/>
              <a:ext cx="8242852" cy="276316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6F5709-4ED1-42D1-BA5F-D832DE61F0A0}"/>
                </a:ext>
              </a:extLst>
            </p:cNvPr>
            <p:cNvSpPr/>
            <p:nvPr/>
          </p:nvSpPr>
          <p:spPr>
            <a:xfrm>
              <a:off x="640798" y="1306914"/>
              <a:ext cx="7835900" cy="23337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115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Cambria" panose="02040503050406030204" pitchFamily="18" charset="0"/>
                  <a:cs typeface="Arial" panose="020B0604020202020204" pitchFamily="34" charset="0"/>
                </a:rPr>
                <a:t>Changing rain patterns make it difficult to grow crops.</a:t>
              </a:r>
              <a:endParaRPr lang="en-GB" sz="2400" dirty="0">
                <a:solidFill>
                  <a:schemeClr val="bg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Cambria" panose="02040503050406030204" pitchFamily="18" charset="0"/>
                  <a:cs typeface="Arial" panose="020B0604020202020204" pitchFamily="34" charset="0"/>
                </a:rPr>
                <a:t>It is easier for mosquitos to breed when it’s hotter and wetter. This spreads diseases such as malaria.</a:t>
              </a:r>
              <a:endParaRPr lang="en-GB" sz="2400" dirty="0">
                <a:solidFill>
                  <a:schemeClr val="bg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Cambria" panose="02040503050406030204" pitchFamily="18" charset="0"/>
                  <a:cs typeface="Arial" panose="020B0604020202020204" pitchFamily="34" charset="0"/>
                </a:rPr>
                <a:t>Sudden and severe floods are more common, and people’s homes are washed away.</a:t>
              </a:r>
              <a:endParaRPr lang="en-GB" sz="2400" dirty="0">
                <a:solidFill>
                  <a:schemeClr val="bg1"/>
                </a:solidFill>
                <a:effectLst/>
                <a:latin typeface="+mn-lt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677CE66A-9661-4481-9546-17464E5F65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6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D59407-B7E5-4D54-B63D-ECCDAC1700ED}"/>
              </a:ext>
            </a:extLst>
          </p:cNvPr>
          <p:cNvGrpSpPr/>
          <p:nvPr/>
        </p:nvGrpSpPr>
        <p:grpSpPr>
          <a:xfrm>
            <a:off x="456550" y="739493"/>
            <a:ext cx="7996841" cy="4218554"/>
            <a:chOff x="1015350" y="746889"/>
            <a:chExt cx="7996841" cy="42185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7C6F2ED-0A92-4A4E-BC10-1CD373A8E0A5}"/>
                </a:ext>
              </a:extLst>
            </p:cNvPr>
            <p:cNvSpPr/>
            <p:nvPr/>
          </p:nvSpPr>
          <p:spPr>
            <a:xfrm>
              <a:off x="3524250" y="1866900"/>
              <a:ext cx="2279650" cy="14097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Changing rain patterns make it difficult to grow crops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95D3D7-0A5C-45F0-B1B1-1805B4B9309E}"/>
                </a:ext>
              </a:extLst>
            </p:cNvPr>
            <p:cNvSpPr/>
            <p:nvPr/>
          </p:nvSpPr>
          <p:spPr>
            <a:xfrm>
              <a:off x="5735639" y="3131066"/>
              <a:ext cx="1664172" cy="8930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Farmers have fewer crops to sell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4567185-4D37-46D8-A30C-DBE07E2B53B2}"/>
                </a:ext>
              </a:extLst>
            </p:cNvPr>
            <p:cNvSpPr/>
            <p:nvPr/>
          </p:nvSpPr>
          <p:spPr>
            <a:xfrm>
              <a:off x="5673242" y="961646"/>
              <a:ext cx="1755731" cy="96165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People can’t grow enough food to eat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7DA337-5AF1-4BCE-BA03-04EC081B5A5C}"/>
                </a:ext>
              </a:extLst>
            </p:cNvPr>
            <p:cNvSpPr/>
            <p:nvPr/>
          </p:nvSpPr>
          <p:spPr>
            <a:xfrm>
              <a:off x="7399811" y="4074412"/>
              <a:ext cx="1535067" cy="8910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Parents can’t afford school fees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AFD09E6-7A7C-4831-AB17-1AD587CABD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4848" y="1866900"/>
              <a:ext cx="354250" cy="302512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9442C86-A651-423B-BCB9-00533E4E9C3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242" y="2974089"/>
              <a:ext cx="336637" cy="245362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CBB20C3-3B14-4CBF-8CEB-4CE94C300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1668" y="1896875"/>
              <a:ext cx="337344" cy="272537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364A547-A833-428E-8D30-7BD41022FA3F}"/>
                </a:ext>
              </a:extLst>
            </p:cNvPr>
            <p:cNvCxnSpPr>
              <a:cxnSpLocks/>
            </p:cNvCxnSpPr>
            <p:nvPr/>
          </p:nvCxnSpPr>
          <p:spPr>
            <a:xfrm>
              <a:off x="7308806" y="3886201"/>
              <a:ext cx="336637" cy="245362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3656C54-C9D6-4A36-9D57-19AEC424D2D3}"/>
                </a:ext>
              </a:extLst>
            </p:cNvPr>
            <p:cNvSpPr/>
            <p:nvPr/>
          </p:nvSpPr>
          <p:spPr>
            <a:xfrm>
              <a:off x="1694914" y="3212731"/>
              <a:ext cx="1755731" cy="96165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rgbClr val="53297D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FC18A5B-7A63-4420-870F-851B9601121E}"/>
                </a:ext>
              </a:extLst>
            </p:cNvPr>
            <p:cNvSpPr/>
            <p:nvPr/>
          </p:nvSpPr>
          <p:spPr>
            <a:xfrm>
              <a:off x="1503407" y="1041513"/>
              <a:ext cx="1755731" cy="96165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rgbClr val="53297D"/>
                </a:solidFill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BA02B98-DD8F-43BC-9F8C-C3B3A74B24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4373" y="3273354"/>
              <a:ext cx="410724" cy="257246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BD47C86-1F3C-42E9-ABEB-CE948519EF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8831" y="2823635"/>
              <a:ext cx="399949" cy="313896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94CED12-0134-4BCB-909B-78C98A7A85D3}"/>
                </a:ext>
              </a:extLst>
            </p:cNvPr>
            <p:cNvSpPr/>
            <p:nvPr/>
          </p:nvSpPr>
          <p:spPr>
            <a:xfrm>
              <a:off x="7477124" y="2192782"/>
              <a:ext cx="1535067" cy="8910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Less money to buy food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67D45F0-AE15-4110-B300-ADA76517E0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63447" y="897114"/>
              <a:ext cx="369500" cy="272538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13F588B-20C3-489A-99F8-C6AF356122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5793" y="1627478"/>
              <a:ext cx="440907" cy="24100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3C940C4-50E0-41C1-A7E9-A0355DC0B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7158" y="746889"/>
              <a:ext cx="337344" cy="272537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1BF55D7-8B29-4CBE-83B6-12328DC3FB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5350" y="1681027"/>
              <a:ext cx="396347" cy="0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4CADF85-2718-4C7B-AEF1-ECCC87186C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8197" y="4052966"/>
              <a:ext cx="442503" cy="193420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979CE51-A603-447C-A270-9A83A3EEDB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1809" y="3219451"/>
              <a:ext cx="369500" cy="272538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8AC9C253-84EB-436D-A76B-2F7C7BAF7C4D}"/>
              </a:ext>
            </a:extLst>
          </p:cNvPr>
          <p:cNvSpPr txBox="1">
            <a:spLocks/>
          </p:cNvSpPr>
          <p:nvPr/>
        </p:nvSpPr>
        <p:spPr>
          <a:xfrm>
            <a:off x="229515" y="121953"/>
            <a:ext cx="6442259" cy="58400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630235"/>
                </a:solidFill>
              </a:rPr>
              <a:t>Climate change consequences</a:t>
            </a:r>
            <a:endParaRPr lang="en-US" sz="3200" dirty="0">
              <a:solidFill>
                <a:srgbClr val="630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2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A3D486CD-FDB4-489E-8E07-A90918352E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754B27-55A2-4C9B-B5DA-B65988E38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54" y="424898"/>
            <a:ext cx="7730693" cy="42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06558"/>
      </p:ext>
    </p:extLst>
  </p:cSld>
  <p:clrMapOvr>
    <a:masterClrMapping/>
  </p:clrMapOvr>
</p:sld>
</file>

<file path=ppt/theme/theme1.xml><?xml version="1.0" encoding="utf-8"?>
<a:theme xmlns:a="http://schemas.openxmlformats.org/drawingml/2006/main" name="Oxfam">
  <a:themeElements>
    <a:clrScheme name="Oxfam update">
      <a:dk1>
        <a:srgbClr val="000000"/>
      </a:dk1>
      <a:lt1>
        <a:sysClr val="window" lastClr="FFFFFF"/>
      </a:lt1>
      <a:dk2>
        <a:srgbClr val="323232"/>
      </a:dk2>
      <a:lt2>
        <a:srgbClr val="D9D9D9"/>
      </a:lt2>
      <a:accent1>
        <a:srgbClr val="61A534"/>
      </a:accent1>
      <a:accent2>
        <a:srgbClr val="E70052"/>
      </a:accent2>
      <a:accent3>
        <a:srgbClr val="069DD1"/>
      </a:accent3>
      <a:accent4>
        <a:srgbClr val="53287D"/>
      </a:accent4>
      <a:accent5>
        <a:srgbClr val="E43989"/>
      </a:accent5>
      <a:accent6>
        <a:srgbClr val="FBC53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584</Words>
  <Application>Microsoft Office PowerPoint</Application>
  <PresentationFormat>On-screen Show (16:9)</PresentationFormat>
  <Paragraphs>68</Paragraphs>
  <Slides>16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Andale Mono</vt:lpstr>
      <vt:lpstr>Arial</vt:lpstr>
      <vt:lpstr>Arial Black</vt:lpstr>
      <vt:lpstr>Calibri</vt:lpstr>
      <vt:lpstr>Cambria</vt:lpstr>
      <vt:lpstr>Lucida Grande</vt:lpstr>
      <vt:lpstr>Roboto</vt:lpstr>
      <vt:lpstr>Symbol</vt:lpstr>
      <vt:lpstr>Times New Roman</vt:lpstr>
      <vt:lpstr>Oxfam</vt:lpstr>
      <vt:lpstr>THE HUMAN IMPACT OF 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IMPACT OF CLIMATE CHANGE</dc:title>
  <dc:creator>Oxfam Education</dc:creator>
  <cp:lastModifiedBy>Paul Foster</cp:lastModifiedBy>
  <cp:revision>36</cp:revision>
  <dcterms:created xsi:type="dcterms:W3CDTF">2021-12-31T16:54:27Z</dcterms:created>
  <dcterms:modified xsi:type="dcterms:W3CDTF">2025-05-20T10:58:58Z</dcterms:modified>
</cp:coreProperties>
</file>